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3" r:id="rId1"/>
  </p:sldMasterIdLst>
  <p:notesMasterIdLst>
    <p:notesMasterId r:id="rId16"/>
  </p:notesMasterIdLst>
  <p:sldIdLst>
    <p:sldId id="256" r:id="rId2"/>
    <p:sldId id="257" r:id="rId3"/>
    <p:sldId id="293" r:id="rId4"/>
    <p:sldId id="292" r:id="rId5"/>
    <p:sldId id="276" r:id="rId6"/>
    <p:sldId id="270" r:id="rId7"/>
    <p:sldId id="269" r:id="rId8"/>
    <p:sldId id="289" r:id="rId9"/>
    <p:sldId id="259" r:id="rId10"/>
    <p:sldId id="260" r:id="rId11"/>
    <p:sldId id="287" r:id="rId12"/>
    <p:sldId id="288" r:id="rId13"/>
    <p:sldId id="277"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y" initials="I" lastIdx="1" clrIdx="0">
    <p:extLst>
      <p:ext uri="{19B8F6BF-5375-455C-9EA6-DF929625EA0E}">
        <p15:presenceInfo xmlns:p15="http://schemas.microsoft.com/office/powerpoint/2012/main" userId="Iv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0" autoAdjust="0"/>
  </p:normalViewPr>
  <p:slideViewPr>
    <p:cSldViewPr snapToGrid="0" snapToObjects="1">
      <p:cViewPr varScale="1">
        <p:scale>
          <a:sx n="78" d="100"/>
          <a:sy n="78" d="100"/>
        </p:scale>
        <p:origin x="152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85280-EA05-40B3-BF88-592F23FCF35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A97E1EC9-EEFC-442F-AFC1-826FCDEB26E2}">
      <dgm:prSet phldrT="[Text]"/>
      <dgm:spPr/>
      <dgm:t>
        <a:bodyPr/>
        <a:lstStyle/>
        <a:p>
          <a:r>
            <a:rPr lang="en-US" b="1" u="sng" dirty="0">
              <a:solidFill>
                <a:schemeClr val="bg1">
                  <a:lumMod val="50000"/>
                </a:schemeClr>
              </a:solidFill>
            </a:rPr>
            <a:t>Data</a:t>
          </a:r>
        </a:p>
      </dgm:t>
    </dgm:pt>
    <dgm:pt modelId="{A94688FE-7BA7-44B2-8F70-6BB019DC3A0F}" type="parTrans" cxnId="{AA2CDB19-EC33-46C7-9207-17F9D7638A58}">
      <dgm:prSet/>
      <dgm:spPr/>
      <dgm:t>
        <a:bodyPr/>
        <a:lstStyle/>
        <a:p>
          <a:endParaRPr lang="en-US"/>
        </a:p>
      </dgm:t>
    </dgm:pt>
    <dgm:pt modelId="{5B976CBC-2F5E-4DA9-A20B-01083CCF8CBB}" type="sibTrans" cxnId="{AA2CDB19-EC33-46C7-9207-17F9D7638A58}">
      <dgm:prSet/>
      <dgm:spPr/>
      <dgm:t>
        <a:bodyPr/>
        <a:lstStyle/>
        <a:p>
          <a:endParaRPr lang="en-US"/>
        </a:p>
      </dgm:t>
    </dgm:pt>
    <dgm:pt modelId="{9951E611-4F29-41F5-AFFE-3B050D78520D}">
      <dgm:prSet phldrT="[Text]"/>
      <dgm:spPr/>
      <dgm:t>
        <a:bodyPr/>
        <a:lstStyle/>
        <a:p>
          <a:r>
            <a:rPr lang="en-US" b="1" u="sng" dirty="0">
              <a:solidFill>
                <a:schemeClr val="bg1">
                  <a:lumMod val="50000"/>
                </a:schemeClr>
              </a:solidFill>
            </a:rPr>
            <a:t>Algorithms</a:t>
          </a:r>
        </a:p>
      </dgm:t>
    </dgm:pt>
    <dgm:pt modelId="{B84B686D-6770-48F3-BE4D-88CF1DC98DCB}" type="parTrans" cxnId="{B88B4CDE-2F84-4950-8400-2CDF68A15122}">
      <dgm:prSet/>
      <dgm:spPr/>
      <dgm:t>
        <a:bodyPr/>
        <a:lstStyle/>
        <a:p>
          <a:endParaRPr lang="en-US"/>
        </a:p>
      </dgm:t>
    </dgm:pt>
    <dgm:pt modelId="{994E3A29-687C-4393-B960-9E90FB99EDEC}" type="sibTrans" cxnId="{B88B4CDE-2F84-4950-8400-2CDF68A15122}">
      <dgm:prSet/>
      <dgm:spPr/>
      <dgm:t>
        <a:bodyPr/>
        <a:lstStyle/>
        <a:p>
          <a:endParaRPr lang="en-US"/>
        </a:p>
      </dgm:t>
    </dgm:pt>
    <dgm:pt modelId="{AE17F672-97FC-464B-9D1C-008ACA92875F}">
      <dgm:prSet phldrT="[Text]"/>
      <dgm:spPr/>
      <dgm:t>
        <a:bodyPr/>
        <a:lstStyle/>
        <a:p>
          <a:r>
            <a:rPr lang="en-US" dirty="0">
              <a:solidFill>
                <a:schemeClr val="tx1"/>
              </a:solidFill>
            </a:rPr>
            <a:t>Data is used to identify patterns and develop models for predictive tasks</a:t>
          </a:r>
        </a:p>
      </dgm:t>
    </dgm:pt>
    <dgm:pt modelId="{2B806E93-9B54-46B1-A806-F0E4F1236C45}" type="parTrans" cxnId="{76E042A6-D072-445D-BF17-E6F9973A2F17}">
      <dgm:prSet/>
      <dgm:spPr/>
      <dgm:t>
        <a:bodyPr/>
        <a:lstStyle/>
        <a:p>
          <a:endParaRPr lang="en-US"/>
        </a:p>
      </dgm:t>
    </dgm:pt>
    <dgm:pt modelId="{3F7F7640-97ED-4BCB-8A3D-A8A91EEC773A}" type="sibTrans" cxnId="{76E042A6-D072-445D-BF17-E6F9973A2F17}">
      <dgm:prSet/>
      <dgm:spPr/>
      <dgm:t>
        <a:bodyPr/>
        <a:lstStyle/>
        <a:p>
          <a:endParaRPr lang="en-US"/>
        </a:p>
      </dgm:t>
    </dgm:pt>
    <dgm:pt modelId="{A0152802-3543-4655-9F16-76381C2AA67C}">
      <dgm:prSet phldrT="[Text]"/>
      <dgm:spPr/>
      <dgm:t>
        <a:bodyPr/>
        <a:lstStyle/>
        <a:p>
          <a:r>
            <a:rPr lang="en-US" b="1" u="sng" dirty="0">
              <a:solidFill>
                <a:schemeClr val="bg1">
                  <a:lumMod val="50000"/>
                </a:schemeClr>
              </a:solidFill>
            </a:rPr>
            <a:t>Use</a:t>
          </a:r>
        </a:p>
      </dgm:t>
    </dgm:pt>
    <dgm:pt modelId="{256AD5AD-32EF-40C9-B82D-18F4933ABF8C}" type="parTrans" cxnId="{9372333C-2D35-4DE1-9080-F20FCCC6E070}">
      <dgm:prSet/>
      <dgm:spPr/>
      <dgm:t>
        <a:bodyPr/>
        <a:lstStyle/>
        <a:p>
          <a:endParaRPr lang="en-US"/>
        </a:p>
      </dgm:t>
    </dgm:pt>
    <dgm:pt modelId="{3466F32D-888E-4A81-856B-CE413202289A}" type="sibTrans" cxnId="{9372333C-2D35-4DE1-9080-F20FCCC6E070}">
      <dgm:prSet/>
      <dgm:spPr/>
      <dgm:t>
        <a:bodyPr/>
        <a:lstStyle/>
        <a:p>
          <a:endParaRPr lang="en-US"/>
        </a:p>
      </dgm:t>
    </dgm:pt>
    <dgm:pt modelId="{6F3B42E0-16F3-4597-A4BD-E44D92DD16C3}">
      <dgm:prSet phldrT="[Text]"/>
      <dgm:spPr/>
      <dgm:t>
        <a:bodyPr/>
        <a:lstStyle/>
        <a:p>
          <a:r>
            <a:rPr lang="en-US" dirty="0">
              <a:solidFill>
                <a:schemeClr val="tx1"/>
              </a:solidFill>
            </a:rPr>
            <a:t>Throughout its use, AI updates its models based on new data it is exposed to</a:t>
          </a:r>
        </a:p>
      </dgm:t>
    </dgm:pt>
    <dgm:pt modelId="{169187BE-7089-4279-BD45-0B2D6A16A18F}" type="parTrans" cxnId="{F2364A79-1C37-48EF-AFC6-FC2481B8CDD9}">
      <dgm:prSet/>
      <dgm:spPr/>
      <dgm:t>
        <a:bodyPr/>
        <a:lstStyle/>
        <a:p>
          <a:endParaRPr lang="en-US"/>
        </a:p>
      </dgm:t>
    </dgm:pt>
    <dgm:pt modelId="{EF835B39-7FD7-4A2D-A369-90D510EF2A08}" type="sibTrans" cxnId="{F2364A79-1C37-48EF-AFC6-FC2481B8CDD9}">
      <dgm:prSet/>
      <dgm:spPr/>
      <dgm:t>
        <a:bodyPr/>
        <a:lstStyle/>
        <a:p>
          <a:endParaRPr lang="en-US"/>
        </a:p>
      </dgm:t>
    </dgm:pt>
    <dgm:pt modelId="{3D146FA3-EEED-4EF4-AF41-8C97872E2FE6}">
      <dgm:prSet phldrT="[Text]"/>
      <dgm:spPr/>
      <dgm:t>
        <a:bodyPr/>
        <a:lstStyle/>
        <a:p>
          <a:r>
            <a:rPr lang="en-US" dirty="0">
              <a:solidFill>
                <a:schemeClr val="tx1"/>
              </a:solidFill>
            </a:rPr>
            <a:t>Real world data is continuously fed into AI</a:t>
          </a:r>
        </a:p>
      </dgm:t>
    </dgm:pt>
    <dgm:pt modelId="{194DC73E-E5A9-4EF2-8D95-8BFA3B5ECD78}" type="sibTrans" cxnId="{5BF54454-9EC9-40D2-A1E6-0B076518F626}">
      <dgm:prSet/>
      <dgm:spPr/>
      <dgm:t>
        <a:bodyPr/>
        <a:lstStyle/>
        <a:p>
          <a:endParaRPr lang="en-US"/>
        </a:p>
      </dgm:t>
    </dgm:pt>
    <dgm:pt modelId="{C13AF5DE-7D88-40F1-A2E8-6ED791EB85E9}" type="parTrans" cxnId="{5BF54454-9EC9-40D2-A1E6-0B076518F626}">
      <dgm:prSet/>
      <dgm:spPr/>
      <dgm:t>
        <a:bodyPr/>
        <a:lstStyle/>
        <a:p>
          <a:endParaRPr lang="en-US"/>
        </a:p>
      </dgm:t>
    </dgm:pt>
    <dgm:pt modelId="{9A4FCC94-D978-4D64-8161-3E42016AC839}" type="pres">
      <dgm:prSet presAssocID="{29885280-EA05-40B3-BF88-592F23FCF352}" presName="Name0" presStyleCnt="0">
        <dgm:presLayoutVars>
          <dgm:dir/>
          <dgm:animLvl val="lvl"/>
          <dgm:resizeHandles val="exact"/>
        </dgm:presLayoutVars>
      </dgm:prSet>
      <dgm:spPr/>
    </dgm:pt>
    <dgm:pt modelId="{4B25BFFF-1E42-4EFA-9C4C-ABA2DA9CEAE3}" type="pres">
      <dgm:prSet presAssocID="{A97E1EC9-EEFC-442F-AFC1-826FCDEB26E2}" presName="compositeNode" presStyleCnt="0">
        <dgm:presLayoutVars>
          <dgm:bulletEnabled val="1"/>
        </dgm:presLayoutVars>
      </dgm:prSet>
      <dgm:spPr/>
    </dgm:pt>
    <dgm:pt modelId="{D9721791-ECFF-46FB-9B89-D1DF199B04F6}" type="pres">
      <dgm:prSet presAssocID="{A97E1EC9-EEFC-442F-AFC1-826FCDEB26E2}" presName="bgRect" presStyleLbl="node1" presStyleIdx="0" presStyleCnt="3"/>
      <dgm:spPr/>
    </dgm:pt>
    <dgm:pt modelId="{216F77B3-0101-41F3-B6F5-0CA530D86592}" type="pres">
      <dgm:prSet presAssocID="{A97E1EC9-EEFC-442F-AFC1-826FCDEB26E2}" presName="parentNode" presStyleLbl="node1" presStyleIdx="0" presStyleCnt="3">
        <dgm:presLayoutVars>
          <dgm:chMax val="0"/>
          <dgm:bulletEnabled val="1"/>
        </dgm:presLayoutVars>
      </dgm:prSet>
      <dgm:spPr/>
    </dgm:pt>
    <dgm:pt modelId="{B9BC3200-4FD8-48E9-A0AE-F89E1398E00F}" type="pres">
      <dgm:prSet presAssocID="{A97E1EC9-EEFC-442F-AFC1-826FCDEB26E2}" presName="childNode" presStyleLbl="node1" presStyleIdx="0" presStyleCnt="3">
        <dgm:presLayoutVars>
          <dgm:bulletEnabled val="1"/>
        </dgm:presLayoutVars>
      </dgm:prSet>
      <dgm:spPr/>
    </dgm:pt>
    <dgm:pt modelId="{A3B735F4-727D-424F-83D2-57B72B4C53EB}" type="pres">
      <dgm:prSet presAssocID="{5B976CBC-2F5E-4DA9-A20B-01083CCF8CBB}" presName="hSp" presStyleCnt="0"/>
      <dgm:spPr/>
    </dgm:pt>
    <dgm:pt modelId="{46B2F521-9B8F-4620-8759-E5AFA3DB27CF}" type="pres">
      <dgm:prSet presAssocID="{5B976CBC-2F5E-4DA9-A20B-01083CCF8CBB}" presName="vProcSp" presStyleCnt="0"/>
      <dgm:spPr/>
    </dgm:pt>
    <dgm:pt modelId="{4099606F-8898-43E1-9E0B-B8CBEA192079}" type="pres">
      <dgm:prSet presAssocID="{5B976CBC-2F5E-4DA9-A20B-01083CCF8CBB}" presName="vSp1" presStyleCnt="0"/>
      <dgm:spPr/>
    </dgm:pt>
    <dgm:pt modelId="{2A1D807C-B19D-46A8-A394-9A271817A717}" type="pres">
      <dgm:prSet presAssocID="{5B976CBC-2F5E-4DA9-A20B-01083CCF8CBB}" presName="simulatedConn" presStyleLbl="solidFgAcc1" presStyleIdx="0" presStyleCnt="2"/>
      <dgm:spPr/>
    </dgm:pt>
    <dgm:pt modelId="{6127E3A8-D71C-4FD1-B05A-8CC5166B6B59}" type="pres">
      <dgm:prSet presAssocID="{5B976CBC-2F5E-4DA9-A20B-01083CCF8CBB}" presName="vSp2" presStyleCnt="0"/>
      <dgm:spPr/>
    </dgm:pt>
    <dgm:pt modelId="{A4A96726-934D-4429-90DA-299F766FAF19}" type="pres">
      <dgm:prSet presAssocID="{5B976CBC-2F5E-4DA9-A20B-01083CCF8CBB}" presName="sibTrans" presStyleCnt="0"/>
      <dgm:spPr/>
    </dgm:pt>
    <dgm:pt modelId="{7351EF32-C134-4FDC-B555-8260C2025E5C}" type="pres">
      <dgm:prSet presAssocID="{9951E611-4F29-41F5-AFFE-3B050D78520D}" presName="compositeNode" presStyleCnt="0">
        <dgm:presLayoutVars>
          <dgm:bulletEnabled val="1"/>
        </dgm:presLayoutVars>
      </dgm:prSet>
      <dgm:spPr/>
    </dgm:pt>
    <dgm:pt modelId="{58DA4C00-5C82-4A8A-A6A3-E5722B8C0E41}" type="pres">
      <dgm:prSet presAssocID="{9951E611-4F29-41F5-AFFE-3B050D78520D}" presName="bgRect" presStyleLbl="node1" presStyleIdx="1" presStyleCnt="3"/>
      <dgm:spPr/>
    </dgm:pt>
    <dgm:pt modelId="{7F88DB05-8D51-4809-BC06-73CBB40A81FB}" type="pres">
      <dgm:prSet presAssocID="{9951E611-4F29-41F5-AFFE-3B050D78520D}" presName="parentNode" presStyleLbl="node1" presStyleIdx="1" presStyleCnt="3">
        <dgm:presLayoutVars>
          <dgm:chMax val="0"/>
          <dgm:bulletEnabled val="1"/>
        </dgm:presLayoutVars>
      </dgm:prSet>
      <dgm:spPr/>
    </dgm:pt>
    <dgm:pt modelId="{0BF2148B-9BB1-4EE1-B7BE-92778F5FC061}" type="pres">
      <dgm:prSet presAssocID="{9951E611-4F29-41F5-AFFE-3B050D78520D}" presName="childNode" presStyleLbl="node1" presStyleIdx="1" presStyleCnt="3">
        <dgm:presLayoutVars>
          <dgm:bulletEnabled val="1"/>
        </dgm:presLayoutVars>
      </dgm:prSet>
      <dgm:spPr/>
    </dgm:pt>
    <dgm:pt modelId="{74323382-5C5C-49A5-9EE9-3CFC64D694E6}" type="pres">
      <dgm:prSet presAssocID="{994E3A29-687C-4393-B960-9E90FB99EDEC}" presName="hSp" presStyleCnt="0"/>
      <dgm:spPr/>
    </dgm:pt>
    <dgm:pt modelId="{CCA7DF08-BEB9-4EB4-B683-A8EED0986534}" type="pres">
      <dgm:prSet presAssocID="{994E3A29-687C-4393-B960-9E90FB99EDEC}" presName="vProcSp" presStyleCnt="0"/>
      <dgm:spPr/>
    </dgm:pt>
    <dgm:pt modelId="{C9496B54-8B48-421F-B74F-000D81B18577}" type="pres">
      <dgm:prSet presAssocID="{994E3A29-687C-4393-B960-9E90FB99EDEC}" presName="vSp1" presStyleCnt="0"/>
      <dgm:spPr/>
    </dgm:pt>
    <dgm:pt modelId="{364C297F-146C-4D64-A7DA-5DB929E45AAE}" type="pres">
      <dgm:prSet presAssocID="{994E3A29-687C-4393-B960-9E90FB99EDEC}" presName="simulatedConn" presStyleLbl="solidFgAcc1" presStyleIdx="1" presStyleCnt="2"/>
      <dgm:spPr/>
    </dgm:pt>
    <dgm:pt modelId="{EDAB96A7-C7C7-4C13-B994-EBA2C4434DBE}" type="pres">
      <dgm:prSet presAssocID="{994E3A29-687C-4393-B960-9E90FB99EDEC}" presName="vSp2" presStyleCnt="0"/>
      <dgm:spPr/>
    </dgm:pt>
    <dgm:pt modelId="{BB0492CB-8981-45C1-9854-5D93ED5E3DD8}" type="pres">
      <dgm:prSet presAssocID="{994E3A29-687C-4393-B960-9E90FB99EDEC}" presName="sibTrans" presStyleCnt="0"/>
      <dgm:spPr/>
    </dgm:pt>
    <dgm:pt modelId="{C208A869-A2DA-46FE-8595-448AB0824D2E}" type="pres">
      <dgm:prSet presAssocID="{A0152802-3543-4655-9F16-76381C2AA67C}" presName="compositeNode" presStyleCnt="0">
        <dgm:presLayoutVars>
          <dgm:bulletEnabled val="1"/>
        </dgm:presLayoutVars>
      </dgm:prSet>
      <dgm:spPr/>
    </dgm:pt>
    <dgm:pt modelId="{C38FAE4C-7FC6-4DC0-A19E-9E76703129FB}" type="pres">
      <dgm:prSet presAssocID="{A0152802-3543-4655-9F16-76381C2AA67C}" presName="bgRect" presStyleLbl="node1" presStyleIdx="2" presStyleCnt="3"/>
      <dgm:spPr/>
    </dgm:pt>
    <dgm:pt modelId="{95AB1D7E-72F6-447E-B963-988E835DD673}" type="pres">
      <dgm:prSet presAssocID="{A0152802-3543-4655-9F16-76381C2AA67C}" presName="parentNode" presStyleLbl="node1" presStyleIdx="2" presStyleCnt="3">
        <dgm:presLayoutVars>
          <dgm:chMax val="0"/>
          <dgm:bulletEnabled val="1"/>
        </dgm:presLayoutVars>
      </dgm:prSet>
      <dgm:spPr/>
    </dgm:pt>
    <dgm:pt modelId="{6BA20F65-D492-45A0-9CD1-A1DDA61EE5C4}" type="pres">
      <dgm:prSet presAssocID="{A0152802-3543-4655-9F16-76381C2AA67C}" presName="childNode" presStyleLbl="node1" presStyleIdx="2" presStyleCnt="3">
        <dgm:presLayoutVars>
          <dgm:bulletEnabled val="1"/>
        </dgm:presLayoutVars>
      </dgm:prSet>
      <dgm:spPr/>
    </dgm:pt>
  </dgm:ptLst>
  <dgm:cxnLst>
    <dgm:cxn modelId="{67BB1505-6C0E-48E5-87B3-6E33C3B12B99}" type="presOf" srcId="{A97E1EC9-EEFC-442F-AFC1-826FCDEB26E2}" destId="{216F77B3-0101-41F3-B6F5-0CA530D86592}" srcOrd="1" destOrd="0" presId="urn:microsoft.com/office/officeart/2005/8/layout/hProcess7"/>
    <dgm:cxn modelId="{BE37340B-2604-4E57-8051-E9890760A91F}" type="presOf" srcId="{A97E1EC9-EEFC-442F-AFC1-826FCDEB26E2}" destId="{D9721791-ECFF-46FB-9B89-D1DF199B04F6}" srcOrd="0" destOrd="0" presId="urn:microsoft.com/office/officeart/2005/8/layout/hProcess7"/>
    <dgm:cxn modelId="{AA2CDB19-EC33-46C7-9207-17F9D7638A58}" srcId="{29885280-EA05-40B3-BF88-592F23FCF352}" destId="{A97E1EC9-EEFC-442F-AFC1-826FCDEB26E2}" srcOrd="0" destOrd="0" parTransId="{A94688FE-7BA7-44B2-8F70-6BB019DC3A0F}" sibTransId="{5B976CBC-2F5E-4DA9-A20B-01083CCF8CBB}"/>
    <dgm:cxn modelId="{9372333C-2D35-4DE1-9080-F20FCCC6E070}" srcId="{29885280-EA05-40B3-BF88-592F23FCF352}" destId="{A0152802-3543-4655-9F16-76381C2AA67C}" srcOrd="2" destOrd="0" parTransId="{256AD5AD-32EF-40C9-B82D-18F4933ABF8C}" sibTransId="{3466F32D-888E-4A81-856B-CE413202289A}"/>
    <dgm:cxn modelId="{5BF54454-9EC9-40D2-A1E6-0B076518F626}" srcId="{A97E1EC9-EEFC-442F-AFC1-826FCDEB26E2}" destId="{3D146FA3-EEED-4EF4-AF41-8C97872E2FE6}" srcOrd="0" destOrd="0" parTransId="{C13AF5DE-7D88-40F1-A2E8-6ED791EB85E9}" sibTransId="{194DC73E-E5A9-4EF2-8D95-8BFA3B5ECD78}"/>
    <dgm:cxn modelId="{5DB78975-1E5B-4079-91CE-C1691013ACDE}" type="presOf" srcId="{A0152802-3543-4655-9F16-76381C2AA67C}" destId="{C38FAE4C-7FC6-4DC0-A19E-9E76703129FB}" srcOrd="0" destOrd="0" presId="urn:microsoft.com/office/officeart/2005/8/layout/hProcess7"/>
    <dgm:cxn modelId="{F9F5D555-1DA4-4231-BC7B-18031715F974}" type="presOf" srcId="{9951E611-4F29-41F5-AFFE-3B050D78520D}" destId="{7F88DB05-8D51-4809-BC06-73CBB40A81FB}" srcOrd="1" destOrd="0" presId="urn:microsoft.com/office/officeart/2005/8/layout/hProcess7"/>
    <dgm:cxn modelId="{F2364A79-1C37-48EF-AFC6-FC2481B8CDD9}" srcId="{A0152802-3543-4655-9F16-76381C2AA67C}" destId="{6F3B42E0-16F3-4597-A4BD-E44D92DD16C3}" srcOrd="0" destOrd="0" parTransId="{169187BE-7089-4279-BD45-0B2D6A16A18F}" sibTransId="{EF835B39-7FD7-4A2D-A369-90D510EF2A08}"/>
    <dgm:cxn modelId="{BDFBDD8E-6390-4A4D-9E3B-47B74BA93B91}" type="presOf" srcId="{A0152802-3543-4655-9F16-76381C2AA67C}" destId="{95AB1D7E-72F6-447E-B963-988E835DD673}" srcOrd="1" destOrd="0" presId="urn:microsoft.com/office/officeart/2005/8/layout/hProcess7"/>
    <dgm:cxn modelId="{88F1989A-225E-48BE-A8CD-E4B4CCB32D82}" type="presOf" srcId="{9951E611-4F29-41F5-AFFE-3B050D78520D}" destId="{58DA4C00-5C82-4A8A-A6A3-E5722B8C0E41}" srcOrd="0" destOrd="0" presId="urn:microsoft.com/office/officeart/2005/8/layout/hProcess7"/>
    <dgm:cxn modelId="{76E042A6-D072-445D-BF17-E6F9973A2F17}" srcId="{9951E611-4F29-41F5-AFFE-3B050D78520D}" destId="{AE17F672-97FC-464B-9D1C-008ACA92875F}" srcOrd="0" destOrd="0" parTransId="{2B806E93-9B54-46B1-A806-F0E4F1236C45}" sibTransId="{3F7F7640-97ED-4BCB-8A3D-A8A91EEC773A}"/>
    <dgm:cxn modelId="{5F20E3BD-F933-4974-8B3A-06D471A3BC90}" type="presOf" srcId="{AE17F672-97FC-464B-9D1C-008ACA92875F}" destId="{0BF2148B-9BB1-4EE1-B7BE-92778F5FC061}" srcOrd="0" destOrd="0" presId="urn:microsoft.com/office/officeart/2005/8/layout/hProcess7"/>
    <dgm:cxn modelId="{EEF700C2-B485-469F-A17F-5912633D0D3A}" type="presOf" srcId="{6F3B42E0-16F3-4597-A4BD-E44D92DD16C3}" destId="{6BA20F65-D492-45A0-9CD1-A1DDA61EE5C4}" srcOrd="0" destOrd="0" presId="urn:microsoft.com/office/officeart/2005/8/layout/hProcess7"/>
    <dgm:cxn modelId="{B88B4CDE-2F84-4950-8400-2CDF68A15122}" srcId="{29885280-EA05-40B3-BF88-592F23FCF352}" destId="{9951E611-4F29-41F5-AFFE-3B050D78520D}" srcOrd="1" destOrd="0" parTransId="{B84B686D-6770-48F3-BE4D-88CF1DC98DCB}" sibTransId="{994E3A29-687C-4393-B960-9E90FB99EDEC}"/>
    <dgm:cxn modelId="{F0D117F1-D925-43C1-89B3-520FFD832707}" type="presOf" srcId="{29885280-EA05-40B3-BF88-592F23FCF352}" destId="{9A4FCC94-D978-4D64-8161-3E42016AC839}" srcOrd="0" destOrd="0" presId="urn:microsoft.com/office/officeart/2005/8/layout/hProcess7"/>
    <dgm:cxn modelId="{03DBB7F4-6DB7-4838-B01E-B0EA84E10638}" type="presOf" srcId="{3D146FA3-EEED-4EF4-AF41-8C97872E2FE6}" destId="{B9BC3200-4FD8-48E9-A0AE-F89E1398E00F}" srcOrd="0" destOrd="0" presId="urn:microsoft.com/office/officeart/2005/8/layout/hProcess7"/>
    <dgm:cxn modelId="{2B68BEA6-CE5D-4C48-BB7B-273E0F9F0EC1}" type="presParOf" srcId="{9A4FCC94-D978-4D64-8161-3E42016AC839}" destId="{4B25BFFF-1E42-4EFA-9C4C-ABA2DA9CEAE3}" srcOrd="0" destOrd="0" presId="urn:microsoft.com/office/officeart/2005/8/layout/hProcess7"/>
    <dgm:cxn modelId="{E67A1284-C2C6-4599-BBD2-39901A5038D5}" type="presParOf" srcId="{4B25BFFF-1E42-4EFA-9C4C-ABA2DA9CEAE3}" destId="{D9721791-ECFF-46FB-9B89-D1DF199B04F6}" srcOrd="0" destOrd="0" presId="urn:microsoft.com/office/officeart/2005/8/layout/hProcess7"/>
    <dgm:cxn modelId="{62FD66EF-25BE-4B11-810B-3658BD50FF3E}" type="presParOf" srcId="{4B25BFFF-1E42-4EFA-9C4C-ABA2DA9CEAE3}" destId="{216F77B3-0101-41F3-B6F5-0CA530D86592}" srcOrd="1" destOrd="0" presId="urn:microsoft.com/office/officeart/2005/8/layout/hProcess7"/>
    <dgm:cxn modelId="{043ABB79-F75A-4C54-BF87-5BD319E0848A}" type="presParOf" srcId="{4B25BFFF-1E42-4EFA-9C4C-ABA2DA9CEAE3}" destId="{B9BC3200-4FD8-48E9-A0AE-F89E1398E00F}" srcOrd="2" destOrd="0" presId="urn:microsoft.com/office/officeart/2005/8/layout/hProcess7"/>
    <dgm:cxn modelId="{2C4AB57C-BDAD-4323-B8D2-EB96F636B706}" type="presParOf" srcId="{9A4FCC94-D978-4D64-8161-3E42016AC839}" destId="{A3B735F4-727D-424F-83D2-57B72B4C53EB}" srcOrd="1" destOrd="0" presId="urn:microsoft.com/office/officeart/2005/8/layout/hProcess7"/>
    <dgm:cxn modelId="{13206F19-02BC-47C1-9EEA-0E8A4F0DEDB3}" type="presParOf" srcId="{9A4FCC94-D978-4D64-8161-3E42016AC839}" destId="{46B2F521-9B8F-4620-8759-E5AFA3DB27CF}" srcOrd="2" destOrd="0" presId="urn:microsoft.com/office/officeart/2005/8/layout/hProcess7"/>
    <dgm:cxn modelId="{B60C6F9D-5EC7-402D-8149-6F002BE3A15C}" type="presParOf" srcId="{46B2F521-9B8F-4620-8759-E5AFA3DB27CF}" destId="{4099606F-8898-43E1-9E0B-B8CBEA192079}" srcOrd="0" destOrd="0" presId="urn:microsoft.com/office/officeart/2005/8/layout/hProcess7"/>
    <dgm:cxn modelId="{39CC698E-584F-407A-AC9F-C5AF2089EEF6}" type="presParOf" srcId="{46B2F521-9B8F-4620-8759-E5AFA3DB27CF}" destId="{2A1D807C-B19D-46A8-A394-9A271817A717}" srcOrd="1" destOrd="0" presId="urn:microsoft.com/office/officeart/2005/8/layout/hProcess7"/>
    <dgm:cxn modelId="{D402190F-E8B1-4242-A84E-5A97D63C9234}" type="presParOf" srcId="{46B2F521-9B8F-4620-8759-E5AFA3DB27CF}" destId="{6127E3A8-D71C-4FD1-B05A-8CC5166B6B59}" srcOrd="2" destOrd="0" presId="urn:microsoft.com/office/officeart/2005/8/layout/hProcess7"/>
    <dgm:cxn modelId="{75D82EF9-F76F-46E4-BA81-9D97E60C216F}" type="presParOf" srcId="{9A4FCC94-D978-4D64-8161-3E42016AC839}" destId="{A4A96726-934D-4429-90DA-299F766FAF19}" srcOrd="3" destOrd="0" presId="urn:microsoft.com/office/officeart/2005/8/layout/hProcess7"/>
    <dgm:cxn modelId="{6D65A57A-0051-4463-A897-1DC1E56DF8F9}" type="presParOf" srcId="{9A4FCC94-D978-4D64-8161-3E42016AC839}" destId="{7351EF32-C134-4FDC-B555-8260C2025E5C}" srcOrd="4" destOrd="0" presId="urn:microsoft.com/office/officeart/2005/8/layout/hProcess7"/>
    <dgm:cxn modelId="{51F8F87A-C475-4D01-AA58-BC8F6E6158A5}" type="presParOf" srcId="{7351EF32-C134-4FDC-B555-8260C2025E5C}" destId="{58DA4C00-5C82-4A8A-A6A3-E5722B8C0E41}" srcOrd="0" destOrd="0" presId="urn:microsoft.com/office/officeart/2005/8/layout/hProcess7"/>
    <dgm:cxn modelId="{91DA8524-0B93-40BA-B12B-8371E4A45B12}" type="presParOf" srcId="{7351EF32-C134-4FDC-B555-8260C2025E5C}" destId="{7F88DB05-8D51-4809-BC06-73CBB40A81FB}" srcOrd="1" destOrd="0" presId="urn:microsoft.com/office/officeart/2005/8/layout/hProcess7"/>
    <dgm:cxn modelId="{140A0F17-FB22-4D84-A17A-353C7EA9EB69}" type="presParOf" srcId="{7351EF32-C134-4FDC-B555-8260C2025E5C}" destId="{0BF2148B-9BB1-4EE1-B7BE-92778F5FC061}" srcOrd="2" destOrd="0" presId="urn:microsoft.com/office/officeart/2005/8/layout/hProcess7"/>
    <dgm:cxn modelId="{7C964A1F-17E3-40B1-9F59-25503C5DD63A}" type="presParOf" srcId="{9A4FCC94-D978-4D64-8161-3E42016AC839}" destId="{74323382-5C5C-49A5-9EE9-3CFC64D694E6}" srcOrd="5" destOrd="0" presId="urn:microsoft.com/office/officeart/2005/8/layout/hProcess7"/>
    <dgm:cxn modelId="{812292DE-4521-4205-95D7-19E0C424FBC5}" type="presParOf" srcId="{9A4FCC94-D978-4D64-8161-3E42016AC839}" destId="{CCA7DF08-BEB9-4EB4-B683-A8EED0986534}" srcOrd="6" destOrd="0" presId="urn:microsoft.com/office/officeart/2005/8/layout/hProcess7"/>
    <dgm:cxn modelId="{60468C4D-E5F3-41A5-AF1F-23ADE6F60C60}" type="presParOf" srcId="{CCA7DF08-BEB9-4EB4-B683-A8EED0986534}" destId="{C9496B54-8B48-421F-B74F-000D81B18577}" srcOrd="0" destOrd="0" presId="urn:microsoft.com/office/officeart/2005/8/layout/hProcess7"/>
    <dgm:cxn modelId="{2C1C86EB-93D5-47EE-9243-C09A7591C62F}" type="presParOf" srcId="{CCA7DF08-BEB9-4EB4-B683-A8EED0986534}" destId="{364C297F-146C-4D64-A7DA-5DB929E45AAE}" srcOrd="1" destOrd="0" presId="urn:microsoft.com/office/officeart/2005/8/layout/hProcess7"/>
    <dgm:cxn modelId="{8C63CE6C-30DE-444E-92EB-B73E5DDC7F17}" type="presParOf" srcId="{CCA7DF08-BEB9-4EB4-B683-A8EED0986534}" destId="{EDAB96A7-C7C7-4C13-B994-EBA2C4434DBE}" srcOrd="2" destOrd="0" presId="urn:microsoft.com/office/officeart/2005/8/layout/hProcess7"/>
    <dgm:cxn modelId="{CE34AB49-F22A-4275-989C-165AF3F07C67}" type="presParOf" srcId="{9A4FCC94-D978-4D64-8161-3E42016AC839}" destId="{BB0492CB-8981-45C1-9854-5D93ED5E3DD8}" srcOrd="7" destOrd="0" presId="urn:microsoft.com/office/officeart/2005/8/layout/hProcess7"/>
    <dgm:cxn modelId="{B9732EB9-2EDA-4483-90A9-1D0AA10A1FBB}" type="presParOf" srcId="{9A4FCC94-D978-4D64-8161-3E42016AC839}" destId="{C208A869-A2DA-46FE-8595-448AB0824D2E}" srcOrd="8" destOrd="0" presId="urn:microsoft.com/office/officeart/2005/8/layout/hProcess7"/>
    <dgm:cxn modelId="{A5E61CC6-C9FF-4B9E-8468-AD7CE4F053D4}" type="presParOf" srcId="{C208A869-A2DA-46FE-8595-448AB0824D2E}" destId="{C38FAE4C-7FC6-4DC0-A19E-9E76703129FB}" srcOrd="0" destOrd="0" presId="urn:microsoft.com/office/officeart/2005/8/layout/hProcess7"/>
    <dgm:cxn modelId="{3ABD0C14-A543-4C12-BD53-F1404BA2F5C8}" type="presParOf" srcId="{C208A869-A2DA-46FE-8595-448AB0824D2E}" destId="{95AB1D7E-72F6-447E-B963-988E835DD673}" srcOrd="1" destOrd="0" presId="urn:microsoft.com/office/officeart/2005/8/layout/hProcess7"/>
    <dgm:cxn modelId="{33B442B0-237F-4717-BA68-E5ABDC36FAC2}" type="presParOf" srcId="{C208A869-A2DA-46FE-8595-448AB0824D2E}" destId="{6BA20F65-D492-45A0-9CD1-A1DDA61EE5C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8693CB-38E2-49CC-8925-6D2BA63E1676}" type="doc">
      <dgm:prSet loTypeId="urn:microsoft.com/office/officeart/2011/layout/ConvergingText" loCatId="officeonline" qsTypeId="urn:microsoft.com/office/officeart/2005/8/quickstyle/simple1" qsCatId="simple" csTypeId="urn:microsoft.com/office/officeart/2005/8/colors/accent1_2" csCatId="accent1" phldr="1"/>
      <dgm:spPr/>
      <dgm:t>
        <a:bodyPr/>
        <a:lstStyle/>
        <a:p>
          <a:endParaRPr lang="en-US"/>
        </a:p>
      </dgm:t>
    </dgm:pt>
    <dgm:pt modelId="{D558F7B9-6BC9-4156-BF7B-1151E9674173}">
      <dgm:prSet phldrT="[Text]"/>
      <dgm:spPr>
        <a:solidFill>
          <a:srgbClr val="BBE0E3"/>
        </a:solidFill>
      </dgm:spPr>
      <dgm:t>
        <a:bodyPr/>
        <a:lstStyle/>
        <a:p>
          <a:r>
            <a:rPr lang="en-US" dirty="0">
              <a:solidFill>
                <a:schemeClr val="tx1"/>
              </a:solidFill>
            </a:rPr>
            <a:t>What is the way forward?</a:t>
          </a:r>
        </a:p>
      </dgm:t>
    </dgm:pt>
    <dgm:pt modelId="{B49CC05D-F6AB-4B74-8D18-F97C4A7A89AD}" type="parTrans" cxnId="{FFC67E8F-448E-4504-944F-1658FB7DB77F}">
      <dgm:prSet/>
      <dgm:spPr/>
      <dgm:t>
        <a:bodyPr/>
        <a:lstStyle/>
        <a:p>
          <a:endParaRPr lang="en-US"/>
        </a:p>
      </dgm:t>
    </dgm:pt>
    <dgm:pt modelId="{9CFC2DF4-9549-4590-A5C1-16C7E77EC442}" type="sibTrans" cxnId="{FFC67E8F-448E-4504-944F-1658FB7DB77F}">
      <dgm:prSet/>
      <dgm:spPr/>
      <dgm:t>
        <a:bodyPr/>
        <a:lstStyle/>
        <a:p>
          <a:endParaRPr lang="en-US"/>
        </a:p>
      </dgm:t>
    </dgm:pt>
    <dgm:pt modelId="{CC58F3C5-3A1C-4066-AFAC-D6D25025AF78}">
      <dgm:prSet phldrT="[Text]"/>
      <dgm:spPr/>
      <dgm:t>
        <a:bodyPr/>
        <a:lstStyle/>
        <a:p>
          <a:r>
            <a:rPr lang="en-US" dirty="0">
              <a:solidFill>
                <a:schemeClr val="tx1">
                  <a:lumMod val="65000"/>
                  <a:lumOff val="35000"/>
                </a:schemeClr>
              </a:solidFill>
            </a:rPr>
            <a:t>No approach (“Let’s not stifle innovation”)</a:t>
          </a:r>
        </a:p>
      </dgm:t>
    </dgm:pt>
    <dgm:pt modelId="{275F6386-EFDB-43B9-B785-C8CF366E6FB9}" type="parTrans" cxnId="{8C033BA5-F364-4F9F-8C27-D58C8EBB9CF8}">
      <dgm:prSet/>
      <dgm:spPr/>
      <dgm:t>
        <a:bodyPr/>
        <a:lstStyle/>
        <a:p>
          <a:endParaRPr lang="en-US"/>
        </a:p>
      </dgm:t>
    </dgm:pt>
    <dgm:pt modelId="{FEB3FC71-D8F7-4F88-98D9-EC407A73B37B}" type="sibTrans" cxnId="{8C033BA5-F364-4F9F-8C27-D58C8EBB9CF8}">
      <dgm:prSet/>
      <dgm:spPr/>
      <dgm:t>
        <a:bodyPr/>
        <a:lstStyle/>
        <a:p>
          <a:endParaRPr lang="en-US"/>
        </a:p>
      </dgm:t>
    </dgm:pt>
    <dgm:pt modelId="{39D5A657-F455-48F6-8AE5-C7E9FA00C4C1}">
      <dgm:prSet phldrT="[Text]"/>
      <dgm:spPr/>
      <dgm:t>
        <a:bodyPr/>
        <a:lstStyle/>
        <a:p>
          <a:r>
            <a:rPr lang="en-US" dirty="0">
              <a:solidFill>
                <a:srgbClr val="D6A300"/>
              </a:solidFill>
            </a:rPr>
            <a:t>Reactive approach (“Let’s wait and see”)</a:t>
          </a:r>
        </a:p>
      </dgm:t>
    </dgm:pt>
    <dgm:pt modelId="{C5101583-3F5D-4A5F-BE17-D8B92E32954B}" type="parTrans" cxnId="{F612828F-8E0C-4882-8312-31FCA01C2822}">
      <dgm:prSet/>
      <dgm:spPr/>
      <dgm:t>
        <a:bodyPr/>
        <a:lstStyle/>
        <a:p>
          <a:endParaRPr lang="en-US"/>
        </a:p>
      </dgm:t>
    </dgm:pt>
    <dgm:pt modelId="{98592DC3-206B-4DE3-A87A-606E792D5539}" type="sibTrans" cxnId="{F612828F-8E0C-4882-8312-31FCA01C2822}">
      <dgm:prSet/>
      <dgm:spPr/>
      <dgm:t>
        <a:bodyPr/>
        <a:lstStyle/>
        <a:p>
          <a:endParaRPr lang="en-US"/>
        </a:p>
      </dgm:t>
    </dgm:pt>
    <dgm:pt modelId="{7AF26D05-BE04-4558-B239-2A0C39150342}">
      <dgm:prSet phldrT="[Text]"/>
      <dgm:spPr/>
      <dgm:t>
        <a:bodyPr/>
        <a:lstStyle/>
        <a:p>
          <a:r>
            <a:rPr lang="en-US" dirty="0">
              <a:solidFill>
                <a:srgbClr val="00B050"/>
              </a:solidFill>
            </a:rPr>
            <a:t>Proactive approach (“Let’s think about ethics now before it’s too late”)</a:t>
          </a:r>
        </a:p>
      </dgm:t>
    </dgm:pt>
    <dgm:pt modelId="{7ED4BF18-EE23-4C80-AC2F-063964BFE371}" type="parTrans" cxnId="{3D1CA657-AD49-4B0E-BD1F-13AC6F6BE927}">
      <dgm:prSet/>
      <dgm:spPr/>
      <dgm:t>
        <a:bodyPr/>
        <a:lstStyle/>
        <a:p>
          <a:endParaRPr lang="en-US"/>
        </a:p>
      </dgm:t>
    </dgm:pt>
    <dgm:pt modelId="{CE283373-2D48-4970-9517-C9B3FCC80C9C}" type="sibTrans" cxnId="{3D1CA657-AD49-4B0E-BD1F-13AC6F6BE927}">
      <dgm:prSet/>
      <dgm:spPr/>
      <dgm:t>
        <a:bodyPr/>
        <a:lstStyle/>
        <a:p>
          <a:endParaRPr lang="en-US"/>
        </a:p>
      </dgm:t>
    </dgm:pt>
    <dgm:pt modelId="{13CB6DCB-CBF9-4E73-84BF-8BA236211DAE}" type="pres">
      <dgm:prSet presAssocID="{D28693CB-38E2-49CC-8925-6D2BA63E1676}" presName="Name0" presStyleCnt="0">
        <dgm:presLayoutVars>
          <dgm:chMax/>
          <dgm:chPref val="1"/>
          <dgm:dir/>
          <dgm:animOne val="branch"/>
          <dgm:animLvl val="lvl"/>
          <dgm:resizeHandles/>
        </dgm:presLayoutVars>
      </dgm:prSet>
      <dgm:spPr/>
    </dgm:pt>
    <dgm:pt modelId="{85B7B707-7B40-44D8-8356-12B66FA55730}" type="pres">
      <dgm:prSet presAssocID="{D558F7B9-6BC9-4156-BF7B-1151E9674173}" presName="composite" presStyleCnt="0"/>
      <dgm:spPr/>
    </dgm:pt>
    <dgm:pt modelId="{765B8333-E402-482D-AED9-F566325D4A58}" type="pres">
      <dgm:prSet presAssocID="{D558F7B9-6BC9-4156-BF7B-1151E9674173}" presName="ParentAccent1" presStyleLbl="alignNode1" presStyleIdx="0" presStyleCnt="34"/>
      <dgm:spPr/>
    </dgm:pt>
    <dgm:pt modelId="{F718EEB6-6368-4128-B26D-42106C1BA01F}" type="pres">
      <dgm:prSet presAssocID="{D558F7B9-6BC9-4156-BF7B-1151E9674173}" presName="ParentAccent2" presStyleLbl="alignNode1" presStyleIdx="1" presStyleCnt="34"/>
      <dgm:spPr/>
    </dgm:pt>
    <dgm:pt modelId="{180B1101-7C0D-4522-8D6E-4BAAE831FA73}" type="pres">
      <dgm:prSet presAssocID="{D558F7B9-6BC9-4156-BF7B-1151E9674173}" presName="ParentAccent3" presStyleLbl="alignNode1" presStyleIdx="2" presStyleCnt="34"/>
      <dgm:spPr/>
    </dgm:pt>
    <dgm:pt modelId="{1DC23F59-1132-440C-87B5-8CA7287A68A1}" type="pres">
      <dgm:prSet presAssocID="{D558F7B9-6BC9-4156-BF7B-1151E9674173}" presName="ParentAccent4" presStyleLbl="alignNode1" presStyleIdx="3" presStyleCnt="34"/>
      <dgm:spPr/>
    </dgm:pt>
    <dgm:pt modelId="{15639333-476E-4404-96DF-729050A8FDA9}" type="pres">
      <dgm:prSet presAssocID="{D558F7B9-6BC9-4156-BF7B-1151E9674173}" presName="ParentAccent5" presStyleLbl="alignNode1" presStyleIdx="4" presStyleCnt="34"/>
      <dgm:spPr/>
    </dgm:pt>
    <dgm:pt modelId="{FAF417EB-4CBC-4E1A-9B3A-57440CAC6AD4}" type="pres">
      <dgm:prSet presAssocID="{D558F7B9-6BC9-4156-BF7B-1151E9674173}" presName="ParentAccent6" presStyleLbl="alignNode1" presStyleIdx="5" presStyleCnt="34"/>
      <dgm:spPr/>
    </dgm:pt>
    <dgm:pt modelId="{59756932-F67A-4143-B95A-7B1E4584E79D}" type="pres">
      <dgm:prSet presAssocID="{D558F7B9-6BC9-4156-BF7B-1151E9674173}" presName="ParentAccent7" presStyleLbl="alignNode1" presStyleIdx="6" presStyleCnt="34"/>
      <dgm:spPr/>
    </dgm:pt>
    <dgm:pt modelId="{E985E8C9-7AC7-4BDF-AD09-EC2B2A3D6D1D}" type="pres">
      <dgm:prSet presAssocID="{D558F7B9-6BC9-4156-BF7B-1151E9674173}" presName="ParentAccent8" presStyleLbl="alignNode1" presStyleIdx="7" presStyleCnt="34"/>
      <dgm:spPr/>
    </dgm:pt>
    <dgm:pt modelId="{1AE5CE89-0B69-43E8-8790-12D986FFDF2E}" type="pres">
      <dgm:prSet presAssocID="{D558F7B9-6BC9-4156-BF7B-1151E9674173}" presName="ParentAccent9" presStyleLbl="alignNode1" presStyleIdx="8" presStyleCnt="34"/>
      <dgm:spPr/>
    </dgm:pt>
    <dgm:pt modelId="{BCDE3135-9D46-4BB1-82F5-37D6ABCB5E21}" type="pres">
      <dgm:prSet presAssocID="{D558F7B9-6BC9-4156-BF7B-1151E9674173}" presName="ParentAccent10" presStyleLbl="alignNode1" presStyleIdx="9" presStyleCnt="34"/>
      <dgm:spPr/>
    </dgm:pt>
    <dgm:pt modelId="{F694A993-F102-4E8A-9E2C-818D4D09F362}" type="pres">
      <dgm:prSet presAssocID="{D558F7B9-6BC9-4156-BF7B-1151E9674173}" presName="Parent" presStyleLbl="alignNode1" presStyleIdx="10" presStyleCnt="34">
        <dgm:presLayoutVars>
          <dgm:chMax val="5"/>
          <dgm:chPref val="3"/>
          <dgm:bulletEnabled val="1"/>
        </dgm:presLayoutVars>
      </dgm:prSet>
      <dgm:spPr/>
    </dgm:pt>
    <dgm:pt modelId="{7185795D-6EC8-44BC-98F3-2552F7603279}" type="pres">
      <dgm:prSet presAssocID="{CC58F3C5-3A1C-4066-AFAC-D6D25025AF78}" presName="Child1Accent1" presStyleLbl="alignNode1" presStyleIdx="11" presStyleCnt="34"/>
      <dgm:spPr/>
    </dgm:pt>
    <dgm:pt modelId="{8CD564A0-C63D-4ACD-9A30-204FAA985115}" type="pres">
      <dgm:prSet presAssocID="{CC58F3C5-3A1C-4066-AFAC-D6D25025AF78}" presName="Child1Accent2" presStyleLbl="alignNode1" presStyleIdx="12" presStyleCnt="34"/>
      <dgm:spPr/>
    </dgm:pt>
    <dgm:pt modelId="{AF781DC6-D66B-41D3-9702-E47298CF7AF4}" type="pres">
      <dgm:prSet presAssocID="{CC58F3C5-3A1C-4066-AFAC-D6D25025AF78}" presName="Child1Accent3" presStyleLbl="alignNode1" presStyleIdx="13" presStyleCnt="34"/>
      <dgm:spPr/>
    </dgm:pt>
    <dgm:pt modelId="{24EFA116-2F9C-47C3-A6F6-B478C69BDED0}" type="pres">
      <dgm:prSet presAssocID="{CC58F3C5-3A1C-4066-AFAC-D6D25025AF78}" presName="Child1Accent4" presStyleLbl="alignNode1" presStyleIdx="14" presStyleCnt="34"/>
      <dgm:spPr/>
    </dgm:pt>
    <dgm:pt modelId="{24FBDA05-CAB2-45C7-89EA-2DB0984DD5BF}" type="pres">
      <dgm:prSet presAssocID="{CC58F3C5-3A1C-4066-AFAC-D6D25025AF78}" presName="Child1Accent5" presStyleLbl="alignNode1" presStyleIdx="15" presStyleCnt="34"/>
      <dgm:spPr/>
    </dgm:pt>
    <dgm:pt modelId="{452A1112-ED78-40FF-AC5A-A894C5E412E2}" type="pres">
      <dgm:prSet presAssocID="{CC58F3C5-3A1C-4066-AFAC-D6D25025AF78}" presName="Child1Accent6" presStyleLbl="alignNode1" presStyleIdx="16" presStyleCnt="34"/>
      <dgm:spPr/>
    </dgm:pt>
    <dgm:pt modelId="{8BDFE42E-152C-4A3F-B1F9-3A6D96332C67}" type="pres">
      <dgm:prSet presAssocID="{CC58F3C5-3A1C-4066-AFAC-D6D25025AF78}" presName="Child1Accent7" presStyleLbl="alignNode1" presStyleIdx="17" presStyleCnt="34"/>
      <dgm:spPr/>
    </dgm:pt>
    <dgm:pt modelId="{442F4996-4F72-458C-BFF8-7155946A4AF8}" type="pres">
      <dgm:prSet presAssocID="{CC58F3C5-3A1C-4066-AFAC-D6D25025AF78}" presName="Child1Accent8" presStyleLbl="alignNode1" presStyleIdx="18" presStyleCnt="34"/>
      <dgm:spPr/>
    </dgm:pt>
    <dgm:pt modelId="{D8D20AE5-AA11-4B0C-A1DF-E3B9FAE7E464}" type="pres">
      <dgm:prSet presAssocID="{CC58F3C5-3A1C-4066-AFAC-D6D25025AF78}" presName="Child1Accent9" presStyleLbl="alignNode1" presStyleIdx="19" presStyleCnt="34"/>
      <dgm:spPr/>
    </dgm:pt>
    <dgm:pt modelId="{BDEF10A0-3A8C-4E92-8C88-824CC069A7B7}" type="pres">
      <dgm:prSet presAssocID="{CC58F3C5-3A1C-4066-AFAC-D6D25025AF78}" presName="Child1" presStyleLbl="revTx" presStyleIdx="0" presStyleCnt="3" custScaleX="107490" custLinFactNeighborX="3705" custLinFactNeighborY="-7174">
        <dgm:presLayoutVars>
          <dgm:chMax/>
          <dgm:chPref val="0"/>
          <dgm:bulletEnabled val="1"/>
        </dgm:presLayoutVars>
      </dgm:prSet>
      <dgm:spPr/>
    </dgm:pt>
    <dgm:pt modelId="{CBA678E4-BF58-4D98-A38D-2C250300A40F}" type="pres">
      <dgm:prSet presAssocID="{39D5A657-F455-48F6-8AE5-C7E9FA00C4C1}" presName="Child2Accent1" presStyleLbl="alignNode1" presStyleIdx="20" presStyleCnt="34"/>
      <dgm:spPr/>
    </dgm:pt>
    <dgm:pt modelId="{02C5C15A-B9CB-4820-9573-0CDE5DA89E92}" type="pres">
      <dgm:prSet presAssocID="{39D5A657-F455-48F6-8AE5-C7E9FA00C4C1}" presName="Child2Accent2" presStyleLbl="alignNode1" presStyleIdx="21" presStyleCnt="34"/>
      <dgm:spPr/>
    </dgm:pt>
    <dgm:pt modelId="{40FE4D63-DD37-46E7-8E59-7B84F0948407}" type="pres">
      <dgm:prSet presAssocID="{39D5A657-F455-48F6-8AE5-C7E9FA00C4C1}" presName="Child2Accent3" presStyleLbl="alignNode1" presStyleIdx="22" presStyleCnt="34"/>
      <dgm:spPr/>
    </dgm:pt>
    <dgm:pt modelId="{8E6D977C-A6A6-404A-8C2A-60D9C4CA2D3C}" type="pres">
      <dgm:prSet presAssocID="{39D5A657-F455-48F6-8AE5-C7E9FA00C4C1}" presName="Child2Accent4" presStyleLbl="alignNode1" presStyleIdx="23" presStyleCnt="34"/>
      <dgm:spPr/>
    </dgm:pt>
    <dgm:pt modelId="{A1CABB81-8180-4E64-AC15-26B88F2532DC}" type="pres">
      <dgm:prSet presAssocID="{39D5A657-F455-48F6-8AE5-C7E9FA00C4C1}" presName="Child2Accent5" presStyleLbl="alignNode1" presStyleIdx="24" presStyleCnt="34"/>
      <dgm:spPr/>
    </dgm:pt>
    <dgm:pt modelId="{6F49ECB3-989B-49B9-9FC1-85D98C131C5A}" type="pres">
      <dgm:prSet presAssocID="{39D5A657-F455-48F6-8AE5-C7E9FA00C4C1}" presName="Child2Accent6" presStyleLbl="alignNode1" presStyleIdx="25" presStyleCnt="34"/>
      <dgm:spPr/>
    </dgm:pt>
    <dgm:pt modelId="{AFF51CF5-1AEF-4463-BCEA-750D743BC46F}" type="pres">
      <dgm:prSet presAssocID="{39D5A657-F455-48F6-8AE5-C7E9FA00C4C1}" presName="Child2Accent7" presStyleLbl="alignNode1" presStyleIdx="26" presStyleCnt="34"/>
      <dgm:spPr/>
    </dgm:pt>
    <dgm:pt modelId="{DAE7742B-EA20-41B4-A2E2-1CB1E384BAF4}" type="pres">
      <dgm:prSet presAssocID="{39D5A657-F455-48F6-8AE5-C7E9FA00C4C1}" presName="Child2" presStyleLbl="revTx" presStyleIdx="1" presStyleCnt="3" custScaleX="123045" custLinFactNeighborX="13102" custLinFactNeighborY="-26202">
        <dgm:presLayoutVars>
          <dgm:chMax/>
          <dgm:chPref val="0"/>
          <dgm:bulletEnabled val="1"/>
        </dgm:presLayoutVars>
      </dgm:prSet>
      <dgm:spPr/>
    </dgm:pt>
    <dgm:pt modelId="{57A410BF-47DE-42C9-AEC4-1610C6693424}" type="pres">
      <dgm:prSet presAssocID="{7AF26D05-BE04-4558-B239-2A0C39150342}" presName="Child3Accent1" presStyleLbl="alignNode1" presStyleIdx="27" presStyleCnt="34"/>
      <dgm:spPr/>
    </dgm:pt>
    <dgm:pt modelId="{D4817012-BC10-491C-BE84-5CA103A8DFCC}" type="pres">
      <dgm:prSet presAssocID="{7AF26D05-BE04-4558-B239-2A0C39150342}" presName="Child3Accent2" presStyleLbl="alignNode1" presStyleIdx="28" presStyleCnt="34"/>
      <dgm:spPr/>
    </dgm:pt>
    <dgm:pt modelId="{406A9B88-FB31-45E2-9E3F-FD0C8DABA6C6}" type="pres">
      <dgm:prSet presAssocID="{7AF26D05-BE04-4558-B239-2A0C39150342}" presName="Child3Accent3" presStyleLbl="alignNode1" presStyleIdx="29" presStyleCnt="34"/>
      <dgm:spPr/>
    </dgm:pt>
    <dgm:pt modelId="{685214EB-F842-4085-9A74-E743E3E412BA}" type="pres">
      <dgm:prSet presAssocID="{7AF26D05-BE04-4558-B239-2A0C39150342}" presName="Child3Accent4" presStyleLbl="alignNode1" presStyleIdx="30" presStyleCnt="34"/>
      <dgm:spPr/>
    </dgm:pt>
    <dgm:pt modelId="{24E7ED5C-9C28-44BE-B2FC-51C2A71A85C2}" type="pres">
      <dgm:prSet presAssocID="{7AF26D05-BE04-4558-B239-2A0C39150342}" presName="Child3Accent5" presStyleLbl="alignNode1" presStyleIdx="31" presStyleCnt="34"/>
      <dgm:spPr/>
    </dgm:pt>
    <dgm:pt modelId="{A4DF1E8E-5954-4B53-A96D-4EA37DB8841A}" type="pres">
      <dgm:prSet presAssocID="{7AF26D05-BE04-4558-B239-2A0C39150342}" presName="Child3Accent6" presStyleLbl="alignNode1" presStyleIdx="32" presStyleCnt="34"/>
      <dgm:spPr/>
    </dgm:pt>
    <dgm:pt modelId="{07220A90-1125-4D1D-B030-E10EE8A1AE1E}" type="pres">
      <dgm:prSet presAssocID="{7AF26D05-BE04-4558-B239-2A0C39150342}" presName="Child3Accent7" presStyleLbl="alignNode1" presStyleIdx="33" presStyleCnt="34"/>
      <dgm:spPr/>
    </dgm:pt>
    <dgm:pt modelId="{C20F4650-B91F-4B5F-97FE-66532240EFB6}" type="pres">
      <dgm:prSet presAssocID="{7AF26D05-BE04-4558-B239-2A0C39150342}" presName="Child3" presStyleLbl="revTx" presStyleIdx="2" presStyleCnt="3" custScaleX="93210" custScaleY="148413" custLinFactNeighborX="-2681" custLinFactNeighborY="-43709">
        <dgm:presLayoutVars>
          <dgm:chMax/>
          <dgm:chPref val="0"/>
          <dgm:bulletEnabled val="1"/>
        </dgm:presLayoutVars>
      </dgm:prSet>
      <dgm:spPr/>
    </dgm:pt>
  </dgm:ptLst>
  <dgm:cxnLst>
    <dgm:cxn modelId="{F099640F-5D4F-4A18-BEEC-3D2029CF5AC2}" type="presOf" srcId="{39D5A657-F455-48F6-8AE5-C7E9FA00C4C1}" destId="{DAE7742B-EA20-41B4-A2E2-1CB1E384BAF4}" srcOrd="0" destOrd="0" presId="urn:microsoft.com/office/officeart/2011/layout/ConvergingText"/>
    <dgm:cxn modelId="{BDBA0525-8880-4F3A-B205-6DB839BC4650}" type="presOf" srcId="{CC58F3C5-3A1C-4066-AFAC-D6D25025AF78}" destId="{BDEF10A0-3A8C-4E92-8C88-824CC069A7B7}" srcOrd="0" destOrd="0" presId="urn:microsoft.com/office/officeart/2011/layout/ConvergingText"/>
    <dgm:cxn modelId="{6D891161-1D83-4721-A850-40AF96A38C01}" type="presOf" srcId="{D558F7B9-6BC9-4156-BF7B-1151E9674173}" destId="{F694A993-F102-4E8A-9E2C-818D4D09F362}" srcOrd="0" destOrd="0" presId="urn:microsoft.com/office/officeart/2011/layout/ConvergingText"/>
    <dgm:cxn modelId="{3D1CA657-AD49-4B0E-BD1F-13AC6F6BE927}" srcId="{D558F7B9-6BC9-4156-BF7B-1151E9674173}" destId="{7AF26D05-BE04-4558-B239-2A0C39150342}" srcOrd="2" destOrd="0" parTransId="{7ED4BF18-EE23-4C80-AC2F-063964BFE371}" sibTransId="{CE283373-2D48-4970-9517-C9B3FCC80C9C}"/>
    <dgm:cxn modelId="{FFC67E8F-448E-4504-944F-1658FB7DB77F}" srcId="{D28693CB-38E2-49CC-8925-6D2BA63E1676}" destId="{D558F7B9-6BC9-4156-BF7B-1151E9674173}" srcOrd="0" destOrd="0" parTransId="{B49CC05D-F6AB-4B74-8D18-F97C4A7A89AD}" sibTransId="{9CFC2DF4-9549-4590-A5C1-16C7E77EC442}"/>
    <dgm:cxn modelId="{F612828F-8E0C-4882-8312-31FCA01C2822}" srcId="{D558F7B9-6BC9-4156-BF7B-1151E9674173}" destId="{39D5A657-F455-48F6-8AE5-C7E9FA00C4C1}" srcOrd="1" destOrd="0" parTransId="{C5101583-3F5D-4A5F-BE17-D8B92E32954B}" sibTransId="{98592DC3-206B-4DE3-A87A-606E792D5539}"/>
    <dgm:cxn modelId="{0BFBB59A-D3DB-49E8-8ADD-39609FEB5401}" type="presOf" srcId="{D28693CB-38E2-49CC-8925-6D2BA63E1676}" destId="{13CB6DCB-CBF9-4E73-84BF-8BA236211DAE}" srcOrd="0" destOrd="0" presId="urn:microsoft.com/office/officeart/2011/layout/ConvergingText"/>
    <dgm:cxn modelId="{8C033BA5-F364-4F9F-8C27-D58C8EBB9CF8}" srcId="{D558F7B9-6BC9-4156-BF7B-1151E9674173}" destId="{CC58F3C5-3A1C-4066-AFAC-D6D25025AF78}" srcOrd="0" destOrd="0" parTransId="{275F6386-EFDB-43B9-B785-C8CF366E6FB9}" sibTransId="{FEB3FC71-D8F7-4F88-98D9-EC407A73B37B}"/>
    <dgm:cxn modelId="{3B8DDCB1-1503-4725-93D7-38F3A30600FA}" type="presOf" srcId="{7AF26D05-BE04-4558-B239-2A0C39150342}" destId="{C20F4650-B91F-4B5F-97FE-66532240EFB6}" srcOrd="0" destOrd="0" presId="urn:microsoft.com/office/officeart/2011/layout/ConvergingText"/>
    <dgm:cxn modelId="{FB611ECF-7C5F-4A14-90B9-D90FD63A439F}" type="presParOf" srcId="{13CB6DCB-CBF9-4E73-84BF-8BA236211DAE}" destId="{85B7B707-7B40-44D8-8356-12B66FA55730}" srcOrd="0" destOrd="0" presId="urn:microsoft.com/office/officeart/2011/layout/ConvergingText"/>
    <dgm:cxn modelId="{5B74E2BC-D2FB-4151-AB5F-61E29216D32F}" type="presParOf" srcId="{85B7B707-7B40-44D8-8356-12B66FA55730}" destId="{765B8333-E402-482D-AED9-F566325D4A58}" srcOrd="0" destOrd="0" presId="urn:microsoft.com/office/officeart/2011/layout/ConvergingText"/>
    <dgm:cxn modelId="{4AAA6421-C41B-4CAD-BD8A-D24486A1B13B}" type="presParOf" srcId="{85B7B707-7B40-44D8-8356-12B66FA55730}" destId="{F718EEB6-6368-4128-B26D-42106C1BA01F}" srcOrd="1" destOrd="0" presId="urn:microsoft.com/office/officeart/2011/layout/ConvergingText"/>
    <dgm:cxn modelId="{1B031E34-3C3B-4A00-92A7-C25B1F89FED8}" type="presParOf" srcId="{85B7B707-7B40-44D8-8356-12B66FA55730}" destId="{180B1101-7C0D-4522-8D6E-4BAAE831FA73}" srcOrd="2" destOrd="0" presId="urn:microsoft.com/office/officeart/2011/layout/ConvergingText"/>
    <dgm:cxn modelId="{6679AA2C-F076-4C81-B83B-EBD8305CAF60}" type="presParOf" srcId="{85B7B707-7B40-44D8-8356-12B66FA55730}" destId="{1DC23F59-1132-440C-87B5-8CA7287A68A1}" srcOrd="3" destOrd="0" presId="urn:microsoft.com/office/officeart/2011/layout/ConvergingText"/>
    <dgm:cxn modelId="{8CF183DE-0054-46A6-9AF8-407CC5C146AD}" type="presParOf" srcId="{85B7B707-7B40-44D8-8356-12B66FA55730}" destId="{15639333-476E-4404-96DF-729050A8FDA9}" srcOrd="4" destOrd="0" presId="urn:microsoft.com/office/officeart/2011/layout/ConvergingText"/>
    <dgm:cxn modelId="{30D4B3A4-F0C9-49E6-B8F5-438EFD4001DA}" type="presParOf" srcId="{85B7B707-7B40-44D8-8356-12B66FA55730}" destId="{FAF417EB-4CBC-4E1A-9B3A-57440CAC6AD4}" srcOrd="5" destOrd="0" presId="urn:microsoft.com/office/officeart/2011/layout/ConvergingText"/>
    <dgm:cxn modelId="{0E014106-7E9C-4BF0-B8C3-0BE538D6236C}" type="presParOf" srcId="{85B7B707-7B40-44D8-8356-12B66FA55730}" destId="{59756932-F67A-4143-B95A-7B1E4584E79D}" srcOrd="6" destOrd="0" presId="urn:microsoft.com/office/officeart/2011/layout/ConvergingText"/>
    <dgm:cxn modelId="{AF4F760F-BBCA-462E-914C-6D56E5B0DF74}" type="presParOf" srcId="{85B7B707-7B40-44D8-8356-12B66FA55730}" destId="{E985E8C9-7AC7-4BDF-AD09-EC2B2A3D6D1D}" srcOrd="7" destOrd="0" presId="urn:microsoft.com/office/officeart/2011/layout/ConvergingText"/>
    <dgm:cxn modelId="{8D4456F0-4215-4FFA-BD92-4A620C6A12F9}" type="presParOf" srcId="{85B7B707-7B40-44D8-8356-12B66FA55730}" destId="{1AE5CE89-0B69-43E8-8790-12D986FFDF2E}" srcOrd="8" destOrd="0" presId="urn:microsoft.com/office/officeart/2011/layout/ConvergingText"/>
    <dgm:cxn modelId="{2F58239F-C47F-420D-9480-D7D94B5F097C}" type="presParOf" srcId="{85B7B707-7B40-44D8-8356-12B66FA55730}" destId="{BCDE3135-9D46-4BB1-82F5-37D6ABCB5E21}" srcOrd="9" destOrd="0" presId="urn:microsoft.com/office/officeart/2011/layout/ConvergingText"/>
    <dgm:cxn modelId="{C7BC4AFC-D373-4FA8-A59C-C634CA6DB67A}" type="presParOf" srcId="{85B7B707-7B40-44D8-8356-12B66FA55730}" destId="{F694A993-F102-4E8A-9E2C-818D4D09F362}" srcOrd="10" destOrd="0" presId="urn:microsoft.com/office/officeart/2011/layout/ConvergingText"/>
    <dgm:cxn modelId="{91E919E5-D012-45FA-9DFF-4F56155E19C7}" type="presParOf" srcId="{85B7B707-7B40-44D8-8356-12B66FA55730}" destId="{7185795D-6EC8-44BC-98F3-2552F7603279}" srcOrd="11" destOrd="0" presId="urn:microsoft.com/office/officeart/2011/layout/ConvergingText"/>
    <dgm:cxn modelId="{323F28AB-8E79-4CC7-8F56-2E2F099BCB16}" type="presParOf" srcId="{85B7B707-7B40-44D8-8356-12B66FA55730}" destId="{8CD564A0-C63D-4ACD-9A30-204FAA985115}" srcOrd="12" destOrd="0" presId="urn:microsoft.com/office/officeart/2011/layout/ConvergingText"/>
    <dgm:cxn modelId="{DDBDC2CF-78A1-4C8D-BC72-71EA92B4893F}" type="presParOf" srcId="{85B7B707-7B40-44D8-8356-12B66FA55730}" destId="{AF781DC6-D66B-41D3-9702-E47298CF7AF4}" srcOrd="13" destOrd="0" presId="urn:microsoft.com/office/officeart/2011/layout/ConvergingText"/>
    <dgm:cxn modelId="{FC62791C-93CB-450B-8096-D4225693B98C}" type="presParOf" srcId="{85B7B707-7B40-44D8-8356-12B66FA55730}" destId="{24EFA116-2F9C-47C3-A6F6-B478C69BDED0}" srcOrd="14" destOrd="0" presId="urn:microsoft.com/office/officeart/2011/layout/ConvergingText"/>
    <dgm:cxn modelId="{EBAF7D70-CB1F-42BA-A058-D1E48A46A049}" type="presParOf" srcId="{85B7B707-7B40-44D8-8356-12B66FA55730}" destId="{24FBDA05-CAB2-45C7-89EA-2DB0984DD5BF}" srcOrd="15" destOrd="0" presId="urn:microsoft.com/office/officeart/2011/layout/ConvergingText"/>
    <dgm:cxn modelId="{2A9CFE24-678C-4B87-BB59-DDD6D6EB70EE}" type="presParOf" srcId="{85B7B707-7B40-44D8-8356-12B66FA55730}" destId="{452A1112-ED78-40FF-AC5A-A894C5E412E2}" srcOrd="16" destOrd="0" presId="urn:microsoft.com/office/officeart/2011/layout/ConvergingText"/>
    <dgm:cxn modelId="{1BB0FFFA-2C7D-4DC8-AFA4-DBB640EDBD22}" type="presParOf" srcId="{85B7B707-7B40-44D8-8356-12B66FA55730}" destId="{8BDFE42E-152C-4A3F-B1F9-3A6D96332C67}" srcOrd="17" destOrd="0" presId="urn:microsoft.com/office/officeart/2011/layout/ConvergingText"/>
    <dgm:cxn modelId="{2BBF6F90-D65D-4683-9FDB-FA4466ACA5D6}" type="presParOf" srcId="{85B7B707-7B40-44D8-8356-12B66FA55730}" destId="{442F4996-4F72-458C-BFF8-7155946A4AF8}" srcOrd="18" destOrd="0" presId="urn:microsoft.com/office/officeart/2011/layout/ConvergingText"/>
    <dgm:cxn modelId="{5FBF6E1F-9A3C-4939-A3FC-0244BD7C9917}" type="presParOf" srcId="{85B7B707-7B40-44D8-8356-12B66FA55730}" destId="{D8D20AE5-AA11-4B0C-A1DF-E3B9FAE7E464}" srcOrd="19" destOrd="0" presId="urn:microsoft.com/office/officeart/2011/layout/ConvergingText"/>
    <dgm:cxn modelId="{244729AB-D17D-4F0D-97DB-8C911D99AE46}" type="presParOf" srcId="{85B7B707-7B40-44D8-8356-12B66FA55730}" destId="{BDEF10A0-3A8C-4E92-8C88-824CC069A7B7}" srcOrd="20" destOrd="0" presId="urn:microsoft.com/office/officeart/2011/layout/ConvergingText"/>
    <dgm:cxn modelId="{49AC70C8-1F67-4150-9D5C-8111A0AF4E87}" type="presParOf" srcId="{85B7B707-7B40-44D8-8356-12B66FA55730}" destId="{CBA678E4-BF58-4D98-A38D-2C250300A40F}" srcOrd="21" destOrd="0" presId="urn:microsoft.com/office/officeart/2011/layout/ConvergingText"/>
    <dgm:cxn modelId="{0A1C8C31-D2ED-47FA-90E7-DF8CC0CB7C23}" type="presParOf" srcId="{85B7B707-7B40-44D8-8356-12B66FA55730}" destId="{02C5C15A-B9CB-4820-9573-0CDE5DA89E92}" srcOrd="22" destOrd="0" presId="urn:microsoft.com/office/officeart/2011/layout/ConvergingText"/>
    <dgm:cxn modelId="{92AC0195-DF30-49BA-8697-8D3C80DFFF1D}" type="presParOf" srcId="{85B7B707-7B40-44D8-8356-12B66FA55730}" destId="{40FE4D63-DD37-46E7-8E59-7B84F0948407}" srcOrd="23" destOrd="0" presId="urn:microsoft.com/office/officeart/2011/layout/ConvergingText"/>
    <dgm:cxn modelId="{DC91D758-EFAE-4EB4-9CD2-3915117FA329}" type="presParOf" srcId="{85B7B707-7B40-44D8-8356-12B66FA55730}" destId="{8E6D977C-A6A6-404A-8C2A-60D9C4CA2D3C}" srcOrd="24" destOrd="0" presId="urn:microsoft.com/office/officeart/2011/layout/ConvergingText"/>
    <dgm:cxn modelId="{2029CA3B-96F3-4415-86FA-FF4182B3E712}" type="presParOf" srcId="{85B7B707-7B40-44D8-8356-12B66FA55730}" destId="{A1CABB81-8180-4E64-AC15-26B88F2532DC}" srcOrd="25" destOrd="0" presId="urn:microsoft.com/office/officeart/2011/layout/ConvergingText"/>
    <dgm:cxn modelId="{64AAF0D8-2FB6-4E81-86B6-8170CA82E96A}" type="presParOf" srcId="{85B7B707-7B40-44D8-8356-12B66FA55730}" destId="{6F49ECB3-989B-49B9-9FC1-85D98C131C5A}" srcOrd="26" destOrd="0" presId="urn:microsoft.com/office/officeart/2011/layout/ConvergingText"/>
    <dgm:cxn modelId="{0718776F-30A3-4F89-A0B8-BDA5E65DCD87}" type="presParOf" srcId="{85B7B707-7B40-44D8-8356-12B66FA55730}" destId="{AFF51CF5-1AEF-4463-BCEA-750D743BC46F}" srcOrd="27" destOrd="0" presId="urn:microsoft.com/office/officeart/2011/layout/ConvergingText"/>
    <dgm:cxn modelId="{236E85CA-2E97-468B-B341-610FA14E0612}" type="presParOf" srcId="{85B7B707-7B40-44D8-8356-12B66FA55730}" destId="{DAE7742B-EA20-41B4-A2E2-1CB1E384BAF4}" srcOrd="28" destOrd="0" presId="urn:microsoft.com/office/officeart/2011/layout/ConvergingText"/>
    <dgm:cxn modelId="{72B2ECDE-857D-4DF4-8916-AE8B244284F7}" type="presParOf" srcId="{85B7B707-7B40-44D8-8356-12B66FA55730}" destId="{57A410BF-47DE-42C9-AEC4-1610C6693424}" srcOrd="29" destOrd="0" presId="urn:microsoft.com/office/officeart/2011/layout/ConvergingText"/>
    <dgm:cxn modelId="{069AA564-A62D-4E4F-A83B-D64C4C872D95}" type="presParOf" srcId="{85B7B707-7B40-44D8-8356-12B66FA55730}" destId="{D4817012-BC10-491C-BE84-5CA103A8DFCC}" srcOrd="30" destOrd="0" presId="urn:microsoft.com/office/officeart/2011/layout/ConvergingText"/>
    <dgm:cxn modelId="{E6E13D8C-A7A6-4BC3-983C-90AE635A1DFA}" type="presParOf" srcId="{85B7B707-7B40-44D8-8356-12B66FA55730}" destId="{406A9B88-FB31-45E2-9E3F-FD0C8DABA6C6}" srcOrd="31" destOrd="0" presId="urn:microsoft.com/office/officeart/2011/layout/ConvergingText"/>
    <dgm:cxn modelId="{F0D150CE-E612-4924-8B0E-B948D059A3AD}" type="presParOf" srcId="{85B7B707-7B40-44D8-8356-12B66FA55730}" destId="{685214EB-F842-4085-9A74-E743E3E412BA}" srcOrd="32" destOrd="0" presId="urn:microsoft.com/office/officeart/2011/layout/ConvergingText"/>
    <dgm:cxn modelId="{36374521-05DA-42E8-BD70-63919839D87D}" type="presParOf" srcId="{85B7B707-7B40-44D8-8356-12B66FA55730}" destId="{24E7ED5C-9C28-44BE-B2FC-51C2A71A85C2}" srcOrd="33" destOrd="0" presId="urn:microsoft.com/office/officeart/2011/layout/ConvergingText"/>
    <dgm:cxn modelId="{032539EE-C6DF-41E5-BB4E-0DB06FB9C6AC}" type="presParOf" srcId="{85B7B707-7B40-44D8-8356-12B66FA55730}" destId="{A4DF1E8E-5954-4B53-A96D-4EA37DB8841A}" srcOrd="34" destOrd="0" presId="urn:microsoft.com/office/officeart/2011/layout/ConvergingText"/>
    <dgm:cxn modelId="{F97C6292-58B5-47ED-ACD2-7771AD6496FB}" type="presParOf" srcId="{85B7B707-7B40-44D8-8356-12B66FA55730}" destId="{07220A90-1125-4D1D-B030-E10EE8A1AE1E}" srcOrd="35" destOrd="0" presId="urn:microsoft.com/office/officeart/2011/layout/ConvergingText"/>
    <dgm:cxn modelId="{9E67884A-7291-4DAA-B4F0-F87CEB8D44A5}" type="presParOf" srcId="{85B7B707-7B40-44D8-8356-12B66FA55730}" destId="{C20F4650-B91F-4B5F-97FE-66532240EFB6}"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744CE-7604-413C-9DF2-B6C904AB40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D501FA3-9139-4A0F-A559-850E7CB722DD}">
      <dgm:prSet phldrT="[Text]"/>
      <dgm:spPr>
        <a:solidFill>
          <a:schemeClr val="accent1">
            <a:lumMod val="25000"/>
          </a:schemeClr>
        </a:solidFill>
        <a:scene3d>
          <a:camera prst="orthographicFront"/>
          <a:lightRig rig="threePt" dir="t"/>
        </a:scene3d>
        <a:sp3d>
          <a:bevelT/>
        </a:sp3d>
      </dgm:spPr>
      <dgm:t>
        <a:bodyPr/>
        <a:lstStyle/>
        <a:p>
          <a:r>
            <a:rPr lang="en-US" dirty="0"/>
            <a:t>Independence / Confidentiality</a:t>
          </a:r>
        </a:p>
      </dgm:t>
    </dgm:pt>
    <dgm:pt modelId="{E5226CDB-8E60-4911-B38B-853F2572B5C0}" type="parTrans" cxnId="{572447AB-E8CF-4235-A52E-5A3EFC269A29}">
      <dgm:prSet/>
      <dgm:spPr/>
      <dgm:t>
        <a:bodyPr/>
        <a:lstStyle/>
        <a:p>
          <a:endParaRPr lang="en-US"/>
        </a:p>
      </dgm:t>
    </dgm:pt>
    <dgm:pt modelId="{5FBB3337-DFC7-429F-AF24-B0B0EB06CA77}" type="sibTrans" cxnId="{572447AB-E8CF-4235-A52E-5A3EFC269A29}">
      <dgm:prSet/>
      <dgm:spPr/>
      <dgm:t>
        <a:bodyPr/>
        <a:lstStyle/>
        <a:p>
          <a:endParaRPr lang="en-US"/>
        </a:p>
      </dgm:t>
    </dgm:pt>
    <dgm:pt modelId="{61608E6B-F2B1-4F04-9918-A3245241B836}">
      <dgm:prSet phldrT="[Text]"/>
      <dgm:spPr>
        <a:solidFill>
          <a:schemeClr val="accent1">
            <a:lumMod val="25000"/>
          </a:schemeClr>
        </a:solidFill>
        <a:scene3d>
          <a:camera prst="orthographicFront"/>
          <a:lightRig rig="threePt" dir="t"/>
        </a:scene3d>
        <a:sp3d>
          <a:bevelT/>
        </a:sp3d>
      </dgm:spPr>
      <dgm:t>
        <a:bodyPr/>
        <a:lstStyle/>
        <a:p>
          <a:r>
            <a:rPr lang="en-US" dirty="0"/>
            <a:t>Competence and Due Care</a:t>
          </a:r>
        </a:p>
      </dgm:t>
    </dgm:pt>
    <dgm:pt modelId="{FC742D78-0263-4045-9197-DC60312E5C36}" type="parTrans" cxnId="{56EFEF3F-1438-4232-BE6C-68EB8BB3974B}">
      <dgm:prSet/>
      <dgm:spPr/>
      <dgm:t>
        <a:bodyPr/>
        <a:lstStyle/>
        <a:p>
          <a:endParaRPr lang="en-US"/>
        </a:p>
      </dgm:t>
    </dgm:pt>
    <dgm:pt modelId="{CCFDBC9A-8591-49EB-BC8F-1E547C22DA3D}" type="sibTrans" cxnId="{56EFEF3F-1438-4232-BE6C-68EB8BB3974B}">
      <dgm:prSet/>
      <dgm:spPr/>
      <dgm:t>
        <a:bodyPr/>
        <a:lstStyle/>
        <a:p>
          <a:endParaRPr lang="en-US"/>
        </a:p>
      </dgm:t>
    </dgm:pt>
    <dgm:pt modelId="{0EEF7AE1-1157-421A-B75A-C854919E9B7E}">
      <dgm:prSet phldrT="[Text]"/>
      <dgm:spPr>
        <a:solidFill>
          <a:schemeClr val="accent1">
            <a:lumMod val="25000"/>
          </a:schemeClr>
        </a:solidFill>
        <a:scene3d>
          <a:camera prst="orthographicFront"/>
          <a:lightRig rig="threePt" dir="t"/>
        </a:scene3d>
        <a:sp3d>
          <a:bevelT/>
        </a:sp3d>
      </dgm:spPr>
      <dgm:t>
        <a:bodyPr/>
        <a:lstStyle/>
        <a:p>
          <a:r>
            <a:rPr lang="en-US" dirty="0"/>
            <a:t>Objectivity</a:t>
          </a:r>
        </a:p>
      </dgm:t>
    </dgm:pt>
    <dgm:pt modelId="{5BC05EFC-E953-4939-A4FA-35134BF34EAB}" type="parTrans" cxnId="{1F92DD5C-C95A-4571-B45D-FF99EE88508E}">
      <dgm:prSet/>
      <dgm:spPr/>
      <dgm:t>
        <a:bodyPr/>
        <a:lstStyle/>
        <a:p>
          <a:endParaRPr lang="en-US"/>
        </a:p>
      </dgm:t>
    </dgm:pt>
    <dgm:pt modelId="{66667E13-3C6F-4097-9B2D-76ACEAB863CA}" type="sibTrans" cxnId="{1F92DD5C-C95A-4571-B45D-FF99EE88508E}">
      <dgm:prSet/>
      <dgm:spPr/>
      <dgm:t>
        <a:bodyPr/>
        <a:lstStyle/>
        <a:p>
          <a:endParaRPr lang="en-US"/>
        </a:p>
      </dgm:t>
    </dgm:pt>
    <dgm:pt modelId="{0A6DCEE1-A320-47EE-948E-5E592756AB16}">
      <dgm:prSet phldrT="[Text]"/>
      <dgm:spPr>
        <a:noFill/>
        <a:ln>
          <a:noFill/>
        </a:ln>
      </dgm:spPr>
      <dgm:t>
        <a:bodyPr/>
        <a:lstStyle/>
        <a:p>
          <a:endParaRPr lang="en-US" dirty="0"/>
        </a:p>
      </dgm:t>
    </dgm:pt>
    <dgm:pt modelId="{C989BE7B-4012-4AB1-B14B-69C515975312}" type="parTrans" cxnId="{09A6631E-A9D6-4AC6-B03B-9F5B386A9BDA}">
      <dgm:prSet/>
      <dgm:spPr/>
      <dgm:t>
        <a:bodyPr/>
        <a:lstStyle/>
        <a:p>
          <a:endParaRPr lang="en-US"/>
        </a:p>
      </dgm:t>
    </dgm:pt>
    <dgm:pt modelId="{168240E3-64BA-41FB-BE4A-7110B076D78A}" type="sibTrans" cxnId="{09A6631E-A9D6-4AC6-B03B-9F5B386A9BDA}">
      <dgm:prSet/>
      <dgm:spPr/>
      <dgm:t>
        <a:bodyPr/>
        <a:lstStyle/>
        <a:p>
          <a:endParaRPr lang="en-US"/>
        </a:p>
      </dgm:t>
    </dgm:pt>
    <dgm:pt modelId="{7B356828-8E25-44AD-AE8B-C25A674D47DE}" type="pres">
      <dgm:prSet presAssocID="{856744CE-7604-413C-9DF2-B6C904AB40FB}" presName="Name0" presStyleCnt="0">
        <dgm:presLayoutVars>
          <dgm:dir/>
          <dgm:animLvl val="lvl"/>
          <dgm:resizeHandles val="exact"/>
        </dgm:presLayoutVars>
      </dgm:prSet>
      <dgm:spPr/>
    </dgm:pt>
    <dgm:pt modelId="{4B7D8CDE-8E92-4A6E-93F3-829F85673C1E}" type="pres">
      <dgm:prSet presAssocID="{5D501FA3-9139-4A0F-A559-850E7CB722DD}" presName="composite" presStyleCnt="0"/>
      <dgm:spPr/>
    </dgm:pt>
    <dgm:pt modelId="{38C0F4D2-814B-4438-8E19-CB5F101F6C7E}" type="pres">
      <dgm:prSet presAssocID="{5D501FA3-9139-4A0F-A559-850E7CB722DD}" presName="parTx" presStyleLbl="alignNode1" presStyleIdx="0" presStyleCnt="3" custLinFactNeighborX="6562" custLinFactNeighborY="-98972">
        <dgm:presLayoutVars>
          <dgm:chMax val="0"/>
          <dgm:chPref val="0"/>
          <dgm:bulletEnabled val="1"/>
        </dgm:presLayoutVars>
      </dgm:prSet>
      <dgm:spPr/>
    </dgm:pt>
    <dgm:pt modelId="{88A00382-E948-4C71-8B0E-9ED6745E6CAB}" type="pres">
      <dgm:prSet presAssocID="{5D501FA3-9139-4A0F-A559-850E7CB722DD}" presName="desTx" presStyleLbl="alignAccFollowNode1" presStyleIdx="0" presStyleCnt="3" custLinFactY="100000" custLinFactNeighborX="-103" custLinFactNeighborY="100244">
        <dgm:presLayoutVars>
          <dgm:bulletEnabled val="1"/>
        </dgm:presLayoutVars>
      </dgm:prSet>
      <dgm:spPr>
        <a:noFill/>
        <a:ln>
          <a:noFill/>
        </a:ln>
      </dgm:spPr>
    </dgm:pt>
    <dgm:pt modelId="{43E726F6-D44A-4209-A507-EF4E725743E3}" type="pres">
      <dgm:prSet presAssocID="{5FBB3337-DFC7-429F-AF24-B0B0EB06CA77}" presName="space" presStyleCnt="0"/>
      <dgm:spPr/>
    </dgm:pt>
    <dgm:pt modelId="{AE7483BB-955C-445E-9F7B-F9A361CFBDB7}" type="pres">
      <dgm:prSet presAssocID="{61608E6B-F2B1-4F04-9918-A3245241B836}" presName="composite" presStyleCnt="0"/>
      <dgm:spPr/>
    </dgm:pt>
    <dgm:pt modelId="{313A47FB-C941-4D93-8AE1-FA5DF7E5F62A}" type="pres">
      <dgm:prSet presAssocID="{61608E6B-F2B1-4F04-9918-A3245241B836}" presName="parTx" presStyleLbl="alignNode1" presStyleIdx="1" presStyleCnt="3" custLinFactNeighborX="4165" custLinFactNeighborY="-98972">
        <dgm:presLayoutVars>
          <dgm:chMax val="0"/>
          <dgm:chPref val="0"/>
          <dgm:bulletEnabled val="1"/>
        </dgm:presLayoutVars>
      </dgm:prSet>
      <dgm:spPr/>
    </dgm:pt>
    <dgm:pt modelId="{6CB08694-6434-4581-9F95-72B43795D366}" type="pres">
      <dgm:prSet presAssocID="{61608E6B-F2B1-4F04-9918-A3245241B836}" presName="desTx" presStyleLbl="alignAccFollowNode1" presStyleIdx="1" presStyleCnt="3" custLinFactY="61630" custLinFactNeighborX="9996" custLinFactNeighborY="100000">
        <dgm:presLayoutVars>
          <dgm:bulletEnabled val="1"/>
        </dgm:presLayoutVars>
      </dgm:prSet>
      <dgm:spPr>
        <a:noFill/>
        <a:ln>
          <a:noFill/>
        </a:ln>
      </dgm:spPr>
    </dgm:pt>
    <dgm:pt modelId="{85DFB216-09FB-4F92-B7F0-CB0A30E59E90}" type="pres">
      <dgm:prSet presAssocID="{CCFDBC9A-8591-49EB-BC8F-1E547C22DA3D}" presName="space" presStyleCnt="0"/>
      <dgm:spPr/>
    </dgm:pt>
    <dgm:pt modelId="{753843C6-6C08-4659-900B-328FCC35A221}" type="pres">
      <dgm:prSet presAssocID="{0EEF7AE1-1157-421A-B75A-C854919E9B7E}" presName="composite" presStyleCnt="0"/>
      <dgm:spPr/>
    </dgm:pt>
    <dgm:pt modelId="{CFE9C2FF-D894-4947-9A18-F8B6228E7341}" type="pres">
      <dgm:prSet presAssocID="{0EEF7AE1-1157-421A-B75A-C854919E9B7E}" presName="parTx" presStyleLbl="alignNode1" presStyleIdx="2" presStyleCnt="3" custLinFactNeighborX="103" custLinFactNeighborY="-98972">
        <dgm:presLayoutVars>
          <dgm:chMax val="0"/>
          <dgm:chPref val="0"/>
          <dgm:bulletEnabled val="1"/>
        </dgm:presLayoutVars>
      </dgm:prSet>
      <dgm:spPr/>
    </dgm:pt>
    <dgm:pt modelId="{38D49AA3-A1C1-461B-964E-7263E3AAD770}" type="pres">
      <dgm:prSet presAssocID="{0EEF7AE1-1157-421A-B75A-C854919E9B7E}" presName="desTx" presStyleLbl="alignAccFollowNode1" presStyleIdx="2" presStyleCnt="3" custLinFactY="40545" custLinFactNeighborX="40820" custLinFactNeighborY="100000">
        <dgm:presLayoutVars>
          <dgm:bulletEnabled val="1"/>
        </dgm:presLayoutVars>
      </dgm:prSet>
      <dgm:spPr/>
    </dgm:pt>
  </dgm:ptLst>
  <dgm:cxnLst>
    <dgm:cxn modelId="{E5124D0E-604C-4264-9768-773F780BBAC1}" type="presOf" srcId="{61608E6B-F2B1-4F04-9918-A3245241B836}" destId="{313A47FB-C941-4D93-8AE1-FA5DF7E5F62A}" srcOrd="0" destOrd="0" presId="urn:microsoft.com/office/officeart/2005/8/layout/hList1"/>
    <dgm:cxn modelId="{09A6631E-A9D6-4AC6-B03B-9F5B386A9BDA}" srcId="{0EEF7AE1-1157-421A-B75A-C854919E9B7E}" destId="{0A6DCEE1-A320-47EE-948E-5E592756AB16}" srcOrd="0" destOrd="0" parTransId="{C989BE7B-4012-4AB1-B14B-69C515975312}" sibTransId="{168240E3-64BA-41FB-BE4A-7110B076D78A}"/>
    <dgm:cxn modelId="{35165D2E-52E6-464F-9A7E-A3429C520A2C}" type="presOf" srcId="{0EEF7AE1-1157-421A-B75A-C854919E9B7E}" destId="{CFE9C2FF-D894-4947-9A18-F8B6228E7341}" srcOrd="0" destOrd="0" presId="urn:microsoft.com/office/officeart/2005/8/layout/hList1"/>
    <dgm:cxn modelId="{56EFEF3F-1438-4232-BE6C-68EB8BB3974B}" srcId="{856744CE-7604-413C-9DF2-B6C904AB40FB}" destId="{61608E6B-F2B1-4F04-9918-A3245241B836}" srcOrd="1" destOrd="0" parTransId="{FC742D78-0263-4045-9197-DC60312E5C36}" sibTransId="{CCFDBC9A-8591-49EB-BC8F-1E547C22DA3D}"/>
    <dgm:cxn modelId="{1F92DD5C-C95A-4571-B45D-FF99EE88508E}" srcId="{856744CE-7604-413C-9DF2-B6C904AB40FB}" destId="{0EEF7AE1-1157-421A-B75A-C854919E9B7E}" srcOrd="2" destOrd="0" parTransId="{5BC05EFC-E953-4939-A4FA-35134BF34EAB}" sibTransId="{66667E13-3C6F-4097-9B2D-76ACEAB863CA}"/>
    <dgm:cxn modelId="{01D43E81-FA96-47DB-BFDF-ECBB250657EA}" type="presOf" srcId="{5D501FA3-9139-4A0F-A559-850E7CB722DD}" destId="{38C0F4D2-814B-4438-8E19-CB5F101F6C7E}" srcOrd="0" destOrd="0" presId="urn:microsoft.com/office/officeart/2005/8/layout/hList1"/>
    <dgm:cxn modelId="{572447AB-E8CF-4235-A52E-5A3EFC269A29}" srcId="{856744CE-7604-413C-9DF2-B6C904AB40FB}" destId="{5D501FA3-9139-4A0F-A559-850E7CB722DD}" srcOrd="0" destOrd="0" parTransId="{E5226CDB-8E60-4911-B38B-853F2572B5C0}" sibTransId="{5FBB3337-DFC7-429F-AF24-B0B0EB06CA77}"/>
    <dgm:cxn modelId="{B952B1BB-0973-4CBE-891C-7E27EB817346}" type="presOf" srcId="{856744CE-7604-413C-9DF2-B6C904AB40FB}" destId="{7B356828-8E25-44AD-AE8B-C25A674D47DE}" srcOrd="0" destOrd="0" presId="urn:microsoft.com/office/officeart/2005/8/layout/hList1"/>
    <dgm:cxn modelId="{C76FA4E3-CF4F-45BE-B84E-2801D1A51E0A}" type="presOf" srcId="{0A6DCEE1-A320-47EE-948E-5E592756AB16}" destId="{38D49AA3-A1C1-461B-964E-7263E3AAD770}" srcOrd="0" destOrd="0" presId="urn:microsoft.com/office/officeart/2005/8/layout/hList1"/>
    <dgm:cxn modelId="{35CA0814-02CD-4267-AD6C-99395C80D767}" type="presParOf" srcId="{7B356828-8E25-44AD-AE8B-C25A674D47DE}" destId="{4B7D8CDE-8E92-4A6E-93F3-829F85673C1E}" srcOrd="0" destOrd="0" presId="urn:microsoft.com/office/officeart/2005/8/layout/hList1"/>
    <dgm:cxn modelId="{44E89A58-6951-483C-ACA0-682802365CA3}" type="presParOf" srcId="{4B7D8CDE-8E92-4A6E-93F3-829F85673C1E}" destId="{38C0F4D2-814B-4438-8E19-CB5F101F6C7E}" srcOrd="0" destOrd="0" presId="urn:microsoft.com/office/officeart/2005/8/layout/hList1"/>
    <dgm:cxn modelId="{75E4F9A5-FCF1-41AA-A9B8-245F76E3FD5A}" type="presParOf" srcId="{4B7D8CDE-8E92-4A6E-93F3-829F85673C1E}" destId="{88A00382-E948-4C71-8B0E-9ED6745E6CAB}" srcOrd="1" destOrd="0" presId="urn:microsoft.com/office/officeart/2005/8/layout/hList1"/>
    <dgm:cxn modelId="{31C47CA6-7701-4C48-B0D5-D99C7AF314BF}" type="presParOf" srcId="{7B356828-8E25-44AD-AE8B-C25A674D47DE}" destId="{43E726F6-D44A-4209-A507-EF4E725743E3}" srcOrd="1" destOrd="0" presId="urn:microsoft.com/office/officeart/2005/8/layout/hList1"/>
    <dgm:cxn modelId="{82EDB323-A8F6-49E5-8048-0D93E8535514}" type="presParOf" srcId="{7B356828-8E25-44AD-AE8B-C25A674D47DE}" destId="{AE7483BB-955C-445E-9F7B-F9A361CFBDB7}" srcOrd="2" destOrd="0" presId="urn:microsoft.com/office/officeart/2005/8/layout/hList1"/>
    <dgm:cxn modelId="{DA7AB0E0-1FD6-4ECD-B3A9-8CA3D195088F}" type="presParOf" srcId="{AE7483BB-955C-445E-9F7B-F9A361CFBDB7}" destId="{313A47FB-C941-4D93-8AE1-FA5DF7E5F62A}" srcOrd="0" destOrd="0" presId="urn:microsoft.com/office/officeart/2005/8/layout/hList1"/>
    <dgm:cxn modelId="{604BE736-11F2-4BC1-9588-871ACA2C2155}" type="presParOf" srcId="{AE7483BB-955C-445E-9F7B-F9A361CFBDB7}" destId="{6CB08694-6434-4581-9F95-72B43795D366}" srcOrd="1" destOrd="0" presId="urn:microsoft.com/office/officeart/2005/8/layout/hList1"/>
    <dgm:cxn modelId="{9320F4A0-31FF-4CCA-A76D-858168E92279}" type="presParOf" srcId="{7B356828-8E25-44AD-AE8B-C25A674D47DE}" destId="{85DFB216-09FB-4F92-B7F0-CB0A30E59E90}" srcOrd="3" destOrd="0" presId="urn:microsoft.com/office/officeart/2005/8/layout/hList1"/>
    <dgm:cxn modelId="{D2FDEEF8-BFA9-41A5-9A9D-8623E8F0BCC9}" type="presParOf" srcId="{7B356828-8E25-44AD-AE8B-C25A674D47DE}" destId="{753843C6-6C08-4659-900B-328FCC35A221}" srcOrd="4" destOrd="0" presId="urn:microsoft.com/office/officeart/2005/8/layout/hList1"/>
    <dgm:cxn modelId="{D51AB6A7-2B75-40C0-A7E8-18DEF5659893}" type="presParOf" srcId="{753843C6-6C08-4659-900B-328FCC35A221}" destId="{CFE9C2FF-D894-4947-9A18-F8B6228E7341}" srcOrd="0" destOrd="0" presId="urn:microsoft.com/office/officeart/2005/8/layout/hList1"/>
    <dgm:cxn modelId="{F655EDC9-4E7F-45B8-89A7-C90EB0BE798E}" type="presParOf" srcId="{753843C6-6C08-4659-900B-328FCC35A221}" destId="{38D49AA3-A1C1-461B-964E-7263E3AAD770}"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60E7A-2AE3-42C6-962E-6816B7AB52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F0F59B-D75A-4165-B46D-AD2181CAC895}">
      <dgm:prSet phldrT="[Text]" custT="1"/>
      <dgm:spPr/>
      <dgm:t>
        <a:bodyPr/>
        <a:lstStyle/>
        <a:p>
          <a:r>
            <a:rPr lang="en-US" sz="1600" dirty="0">
              <a:solidFill>
                <a:schemeClr val="tx1"/>
              </a:solidFill>
            </a:rPr>
            <a:t>Machine Learning</a:t>
          </a:r>
        </a:p>
      </dgm:t>
    </dgm:pt>
    <dgm:pt modelId="{68840916-F3F6-442B-AB37-052C24D2A485}" type="parTrans" cxnId="{D6F5A619-5236-4136-886E-08FE11CAE84B}">
      <dgm:prSet/>
      <dgm:spPr/>
      <dgm:t>
        <a:bodyPr/>
        <a:lstStyle/>
        <a:p>
          <a:endParaRPr lang="en-US"/>
        </a:p>
      </dgm:t>
    </dgm:pt>
    <dgm:pt modelId="{5819A7E1-BDCA-471D-BF79-FC60C420E034}" type="sibTrans" cxnId="{D6F5A619-5236-4136-886E-08FE11CAE84B}">
      <dgm:prSet/>
      <dgm:spPr/>
      <dgm:t>
        <a:bodyPr/>
        <a:lstStyle/>
        <a:p>
          <a:endParaRPr lang="en-US"/>
        </a:p>
      </dgm:t>
    </dgm:pt>
    <dgm:pt modelId="{95D32273-2292-4691-94B3-4BB079AA5070}">
      <dgm:prSet phldrT="[Text]" custT="1"/>
      <dgm:spPr/>
      <dgm:t>
        <a:bodyPr/>
        <a:lstStyle/>
        <a:p>
          <a:r>
            <a:rPr lang="en-US" sz="1400" dirty="0"/>
            <a:t>Classifier ( tax transaction, contract)</a:t>
          </a:r>
        </a:p>
      </dgm:t>
    </dgm:pt>
    <dgm:pt modelId="{40C34B5A-3054-4C77-9733-E5D68D1A1065}" type="parTrans" cxnId="{689DBFEC-771F-42D7-9806-363AE95AD14B}">
      <dgm:prSet/>
      <dgm:spPr/>
      <dgm:t>
        <a:bodyPr/>
        <a:lstStyle/>
        <a:p>
          <a:endParaRPr lang="en-US"/>
        </a:p>
      </dgm:t>
    </dgm:pt>
    <dgm:pt modelId="{8F50ABC6-8D2D-4094-8224-273F63D1E920}" type="sibTrans" cxnId="{689DBFEC-771F-42D7-9806-363AE95AD14B}">
      <dgm:prSet/>
      <dgm:spPr/>
      <dgm:t>
        <a:bodyPr/>
        <a:lstStyle/>
        <a:p>
          <a:endParaRPr lang="en-US"/>
        </a:p>
      </dgm:t>
    </dgm:pt>
    <dgm:pt modelId="{65D9A65C-F8B5-449D-AFDD-F19F6E278891}">
      <dgm:prSet phldrT="[Text]" custT="1"/>
      <dgm:spPr/>
      <dgm:t>
        <a:bodyPr/>
        <a:lstStyle/>
        <a:p>
          <a:r>
            <a:rPr lang="en-US" sz="1600" dirty="0">
              <a:solidFill>
                <a:schemeClr val="tx1"/>
              </a:solidFill>
            </a:rPr>
            <a:t>Big AI / Smart Analytics</a:t>
          </a:r>
        </a:p>
      </dgm:t>
    </dgm:pt>
    <dgm:pt modelId="{D65A7C40-0BEC-4476-8155-9461B5DC03D7}" type="parTrans" cxnId="{36AEDF5B-42F4-4E86-B0E0-E2BB487EFAA8}">
      <dgm:prSet/>
      <dgm:spPr/>
      <dgm:t>
        <a:bodyPr/>
        <a:lstStyle/>
        <a:p>
          <a:endParaRPr lang="en-US"/>
        </a:p>
      </dgm:t>
    </dgm:pt>
    <dgm:pt modelId="{6491B324-1DDA-48A4-9725-63AE7A935022}" type="sibTrans" cxnId="{36AEDF5B-42F4-4E86-B0E0-E2BB487EFAA8}">
      <dgm:prSet/>
      <dgm:spPr/>
      <dgm:t>
        <a:bodyPr/>
        <a:lstStyle/>
        <a:p>
          <a:endParaRPr lang="en-US"/>
        </a:p>
      </dgm:t>
    </dgm:pt>
    <dgm:pt modelId="{C08DDBE0-160A-4B0A-8172-0037FE116ED4}">
      <dgm:prSet phldrT="[Text]" custT="1"/>
      <dgm:spPr/>
      <dgm:t>
        <a:bodyPr/>
        <a:lstStyle/>
        <a:p>
          <a:r>
            <a:rPr lang="en-US" sz="1400" dirty="0"/>
            <a:t>Large scale data analysis</a:t>
          </a:r>
        </a:p>
      </dgm:t>
    </dgm:pt>
    <dgm:pt modelId="{A978B6BF-1CCD-4AFF-AE86-70FCF39D53AD}" type="parTrans" cxnId="{E1284A40-A186-49D5-BB33-3B5E012025D6}">
      <dgm:prSet/>
      <dgm:spPr/>
      <dgm:t>
        <a:bodyPr/>
        <a:lstStyle/>
        <a:p>
          <a:endParaRPr lang="en-US"/>
        </a:p>
      </dgm:t>
    </dgm:pt>
    <dgm:pt modelId="{B1EAE62B-6FC0-493B-8268-CBC676C2C2F5}" type="sibTrans" cxnId="{E1284A40-A186-49D5-BB33-3B5E012025D6}">
      <dgm:prSet/>
      <dgm:spPr/>
      <dgm:t>
        <a:bodyPr/>
        <a:lstStyle/>
        <a:p>
          <a:endParaRPr lang="en-US"/>
        </a:p>
      </dgm:t>
    </dgm:pt>
    <dgm:pt modelId="{EE0F6AC3-CDAD-4CDB-94A1-24DC5CC47CD5}">
      <dgm:prSet phldrT="[Text]" custT="1"/>
      <dgm:spPr/>
      <dgm:t>
        <a:bodyPr/>
        <a:lstStyle/>
        <a:p>
          <a:r>
            <a:rPr lang="en-US" sz="1600" dirty="0">
              <a:solidFill>
                <a:schemeClr val="tx1"/>
              </a:solidFill>
            </a:rPr>
            <a:t>Natural Language Processing</a:t>
          </a:r>
        </a:p>
      </dgm:t>
    </dgm:pt>
    <dgm:pt modelId="{622A5581-EC0E-4B12-AE32-FBA7E87BEDED}" type="parTrans" cxnId="{780562BD-DCE4-49F9-BB31-2341671DC8AD}">
      <dgm:prSet/>
      <dgm:spPr/>
      <dgm:t>
        <a:bodyPr/>
        <a:lstStyle/>
        <a:p>
          <a:endParaRPr lang="en-US"/>
        </a:p>
      </dgm:t>
    </dgm:pt>
    <dgm:pt modelId="{83A1F2AC-37B6-4B62-8664-C01C6878CDF7}" type="sibTrans" cxnId="{780562BD-DCE4-49F9-BB31-2341671DC8AD}">
      <dgm:prSet/>
      <dgm:spPr/>
      <dgm:t>
        <a:bodyPr/>
        <a:lstStyle/>
        <a:p>
          <a:endParaRPr lang="en-US"/>
        </a:p>
      </dgm:t>
    </dgm:pt>
    <dgm:pt modelId="{D3E1A097-781E-43D8-A42E-8B0BC73A7F97}">
      <dgm:prSet phldrT="[Text]" custT="1"/>
      <dgm:spPr/>
      <dgm:t>
        <a:bodyPr/>
        <a:lstStyle/>
        <a:p>
          <a:pPr marL="114300" indent="-114300"/>
          <a:r>
            <a:rPr lang="en-US" sz="1400" dirty="0">
              <a:solidFill>
                <a:schemeClr val="tx1"/>
              </a:solidFill>
            </a:rPr>
            <a:t>Synthesis of text</a:t>
          </a:r>
          <a:endParaRPr lang="en-US" sz="1400" dirty="0"/>
        </a:p>
      </dgm:t>
    </dgm:pt>
    <dgm:pt modelId="{88C01D60-9075-4F3A-A250-06BD47CE0047}" type="parTrans" cxnId="{3FE6A41D-85DB-44DC-97F3-314F5ED04A23}">
      <dgm:prSet/>
      <dgm:spPr/>
      <dgm:t>
        <a:bodyPr/>
        <a:lstStyle/>
        <a:p>
          <a:endParaRPr lang="en-US"/>
        </a:p>
      </dgm:t>
    </dgm:pt>
    <dgm:pt modelId="{9FAA53D1-D5C2-4757-9C42-AD11238C9B84}" type="sibTrans" cxnId="{3FE6A41D-85DB-44DC-97F3-314F5ED04A23}">
      <dgm:prSet/>
      <dgm:spPr/>
      <dgm:t>
        <a:bodyPr/>
        <a:lstStyle/>
        <a:p>
          <a:endParaRPr lang="en-US"/>
        </a:p>
      </dgm:t>
    </dgm:pt>
    <dgm:pt modelId="{D990428D-8080-4689-9A24-B1E70A7D3F38}">
      <dgm:prSet phldrT="[Text]" custT="1"/>
      <dgm:spPr/>
      <dgm:t>
        <a:bodyPr/>
        <a:lstStyle/>
        <a:p>
          <a:r>
            <a:rPr lang="en-US" sz="1600" dirty="0">
              <a:solidFill>
                <a:schemeClr val="tx1"/>
              </a:solidFill>
            </a:rPr>
            <a:t>Machine Vision</a:t>
          </a:r>
        </a:p>
      </dgm:t>
    </dgm:pt>
    <dgm:pt modelId="{2ECC4EEE-A90E-4BD1-A212-06D40C815A6B}" type="parTrans" cxnId="{04CABB01-23C2-48AE-8CFD-717F09EF2387}">
      <dgm:prSet/>
      <dgm:spPr/>
      <dgm:t>
        <a:bodyPr/>
        <a:lstStyle/>
        <a:p>
          <a:endParaRPr lang="en-US"/>
        </a:p>
      </dgm:t>
    </dgm:pt>
    <dgm:pt modelId="{6EA5A86B-3090-4E57-8CE4-94E13787431B}" type="sibTrans" cxnId="{04CABB01-23C2-48AE-8CFD-717F09EF2387}">
      <dgm:prSet/>
      <dgm:spPr/>
      <dgm:t>
        <a:bodyPr/>
        <a:lstStyle/>
        <a:p>
          <a:endParaRPr lang="en-US"/>
        </a:p>
      </dgm:t>
    </dgm:pt>
    <dgm:pt modelId="{937CF709-2960-4691-A2C9-236AA976735D}">
      <dgm:prSet phldrT="[Text]" custT="1"/>
      <dgm:spPr/>
      <dgm:t>
        <a:bodyPr/>
        <a:lstStyle/>
        <a:p>
          <a:r>
            <a:rPr lang="en-US" sz="1600" dirty="0">
              <a:solidFill>
                <a:schemeClr val="tx1"/>
              </a:solidFill>
            </a:rPr>
            <a:t>Intelligent RPA</a:t>
          </a:r>
        </a:p>
      </dgm:t>
    </dgm:pt>
    <dgm:pt modelId="{C41B8BBA-9C92-47F6-9BBC-8E22A74B69E7}" type="parTrans" cxnId="{A520D78C-4FBF-4F19-AB8C-517708C2D445}">
      <dgm:prSet/>
      <dgm:spPr/>
      <dgm:t>
        <a:bodyPr/>
        <a:lstStyle/>
        <a:p>
          <a:endParaRPr lang="en-US"/>
        </a:p>
      </dgm:t>
    </dgm:pt>
    <dgm:pt modelId="{B7EA0439-D53F-4746-A732-174E65002C37}" type="sibTrans" cxnId="{A520D78C-4FBF-4F19-AB8C-517708C2D445}">
      <dgm:prSet/>
      <dgm:spPr/>
      <dgm:t>
        <a:bodyPr/>
        <a:lstStyle/>
        <a:p>
          <a:endParaRPr lang="en-US"/>
        </a:p>
      </dgm:t>
    </dgm:pt>
    <dgm:pt modelId="{40DA7701-0E7A-477F-8353-807D91A646A2}">
      <dgm:prSet phldrT="[Text]" custT="1"/>
      <dgm:spPr/>
      <dgm:t>
        <a:bodyPr/>
        <a:lstStyle/>
        <a:p>
          <a:r>
            <a:rPr lang="en-US" sz="1600" dirty="0">
              <a:solidFill>
                <a:schemeClr val="tx1"/>
              </a:solidFill>
            </a:rPr>
            <a:t>Speech</a:t>
          </a:r>
        </a:p>
        <a:p>
          <a:r>
            <a:rPr lang="en-US" sz="1600" dirty="0">
              <a:solidFill>
                <a:schemeClr val="tx1"/>
              </a:solidFill>
            </a:rPr>
            <a:t>Recognition</a:t>
          </a:r>
        </a:p>
      </dgm:t>
    </dgm:pt>
    <dgm:pt modelId="{EA0C7537-FBBF-4537-8090-0CBDF7ED7703}" type="parTrans" cxnId="{4BE94947-6938-478E-B964-D1732B94D22D}">
      <dgm:prSet/>
      <dgm:spPr/>
      <dgm:t>
        <a:bodyPr/>
        <a:lstStyle/>
        <a:p>
          <a:endParaRPr lang="en-US"/>
        </a:p>
      </dgm:t>
    </dgm:pt>
    <dgm:pt modelId="{9542B3F5-5426-4DAB-B77F-C4991EB78170}" type="sibTrans" cxnId="{4BE94947-6938-478E-B964-D1732B94D22D}">
      <dgm:prSet/>
      <dgm:spPr/>
      <dgm:t>
        <a:bodyPr/>
        <a:lstStyle/>
        <a:p>
          <a:endParaRPr lang="en-US"/>
        </a:p>
      </dgm:t>
    </dgm:pt>
    <dgm:pt modelId="{1C965030-DA1A-4A11-BB35-F06B06C07C8D}">
      <dgm:prSet phldrT="[Text]" custT="1"/>
      <dgm:spPr/>
      <dgm:t>
        <a:bodyPr/>
        <a:lstStyle/>
        <a:p>
          <a:pPr algn="l"/>
          <a:r>
            <a:rPr lang="en-US" sz="1400" dirty="0">
              <a:solidFill>
                <a:schemeClr val="tx1"/>
              </a:solidFill>
            </a:rPr>
            <a:t>Decode conversation</a:t>
          </a:r>
        </a:p>
      </dgm:t>
    </dgm:pt>
    <dgm:pt modelId="{678F0A18-6376-4CE7-959F-B8E5A8A5B95B}" type="parTrans" cxnId="{3E6EEECA-ED99-4091-936F-C532A3CE395A}">
      <dgm:prSet/>
      <dgm:spPr/>
      <dgm:t>
        <a:bodyPr/>
        <a:lstStyle/>
        <a:p>
          <a:endParaRPr lang="en-US"/>
        </a:p>
      </dgm:t>
    </dgm:pt>
    <dgm:pt modelId="{337BF2E2-6C69-468E-A8E4-EF8A3F78005E}" type="sibTrans" cxnId="{3E6EEECA-ED99-4091-936F-C532A3CE395A}">
      <dgm:prSet/>
      <dgm:spPr/>
      <dgm:t>
        <a:bodyPr/>
        <a:lstStyle/>
        <a:p>
          <a:endParaRPr lang="en-US"/>
        </a:p>
      </dgm:t>
    </dgm:pt>
    <dgm:pt modelId="{05F68738-E39A-45C3-B529-E1205F294B89}">
      <dgm:prSet phldrT="[Text]" custT="1"/>
      <dgm:spPr/>
      <dgm:t>
        <a:bodyPr/>
        <a:lstStyle/>
        <a:p>
          <a:pPr algn="l"/>
          <a:r>
            <a:rPr lang="en-US" sz="1400" dirty="0">
              <a:solidFill>
                <a:schemeClr val="tx1"/>
              </a:solidFill>
            </a:rPr>
            <a:t>Chat bots</a:t>
          </a:r>
        </a:p>
      </dgm:t>
    </dgm:pt>
    <dgm:pt modelId="{475E9780-52D2-4A99-AF1A-EADF9839C84E}" type="parTrans" cxnId="{651B72CB-DF96-4EE1-8434-66B1CE111FBB}">
      <dgm:prSet/>
      <dgm:spPr/>
      <dgm:t>
        <a:bodyPr/>
        <a:lstStyle/>
        <a:p>
          <a:endParaRPr lang="en-US"/>
        </a:p>
      </dgm:t>
    </dgm:pt>
    <dgm:pt modelId="{DBA4B879-A88D-404B-B5ED-9F2BDB15C255}" type="sibTrans" cxnId="{651B72CB-DF96-4EE1-8434-66B1CE111FBB}">
      <dgm:prSet/>
      <dgm:spPr/>
      <dgm:t>
        <a:bodyPr/>
        <a:lstStyle/>
        <a:p>
          <a:endParaRPr lang="en-US"/>
        </a:p>
      </dgm:t>
    </dgm:pt>
    <dgm:pt modelId="{F37CE540-6BDF-4CB6-BD3B-EBF1E310FE50}">
      <dgm:prSet phldrT="[Text]" custT="1"/>
      <dgm:spPr/>
      <dgm:t>
        <a:bodyPr/>
        <a:lstStyle/>
        <a:p>
          <a:pPr algn="l"/>
          <a:r>
            <a:rPr lang="en-US" sz="1400" dirty="0">
              <a:solidFill>
                <a:schemeClr val="tx1"/>
              </a:solidFill>
            </a:rPr>
            <a:t>Digital Assistants</a:t>
          </a:r>
        </a:p>
      </dgm:t>
    </dgm:pt>
    <dgm:pt modelId="{67F50C0A-B505-47DE-8E4B-060C57675915}" type="parTrans" cxnId="{8BF84CBB-C892-4A7A-A9E5-DFD9734CC2B6}">
      <dgm:prSet/>
      <dgm:spPr/>
      <dgm:t>
        <a:bodyPr/>
        <a:lstStyle/>
        <a:p>
          <a:endParaRPr lang="en-US"/>
        </a:p>
      </dgm:t>
    </dgm:pt>
    <dgm:pt modelId="{1AA50DD8-3059-414B-BB1C-85BBDCF70C41}" type="sibTrans" cxnId="{8BF84CBB-C892-4A7A-A9E5-DFD9734CC2B6}">
      <dgm:prSet/>
      <dgm:spPr/>
      <dgm:t>
        <a:bodyPr/>
        <a:lstStyle/>
        <a:p>
          <a:endParaRPr lang="en-US"/>
        </a:p>
      </dgm:t>
    </dgm:pt>
    <dgm:pt modelId="{72499761-2DED-4903-94A5-D83C1E7A3C68}">
      <dgm:prSet phldrT="[Text]" custT="1"/>
      <dgm:spPr/>
      <dgm:t>
        <a:bodyPr/>
        <a:lstStyle/>
        <a:p>
          <a:pPr algn="l"/>
          <a:endParaRPr lang="en-US" sz="1400" dirty="0">
            <a:solidFill>
              <a:schemeClr val="tx1"/>
            </a:solidFill>
          </a:endParaRPr>
        </a:p>
      </dgm:t>
    </dgm:pt>
    <dgm:pt modelId="{6F552AAD-9700-41C2-8454-C64673114E22}" type="parTrans" cxnId="{8A9876D2-FEF8-4B94-B267-56975D4F9CB0}">
      <dgm:prSet/>
      <dgm:spPr/>
      <dgm:t>
        <a:bodyPr/>
        <a:lstStyle/>
        <a:p>
          <a:endParaRPr lang="en-US"/>
        </a:p>
      </dgm:t>
    </dgm:pt>
    <dgm:pt modelId="{5AD83012-E61E-4038-909A-C190A5821763}" type="sibTrans" cxnId="{8A9876D2-FEF8-4B94-B267-56975D4F9CB0}">
      <dgm:prSet/>
      <dgm:spPr/>
      <dgm:t>
        <a:bodyPr/>
        <a:lstStyle/>
        <a:p>
          <a:endParaRPr lang="en-US"/>
        </a:p>
      </dgm:t>
    </dgm:pt>
    <dgm:pt modelId="{A466C837-8ABF-4785-A827-CBFB48807D57}">
      <dgm:prSet phldrT="[Text]" custT="1"/>
      <dgm:spPr/>
      <dgm:t>
        <a:bodyPr/>
        <a:lstStyle/>
        <a:p>
          <a:pPr algn="l"/>
          <a:endParaRPr lang="en-US" sz="1400" dirty="0">
            <a:solidFill>
              <a:schemeClr val="tx1"/>
            </a:solidFill>
          </a:endParaRPr>
        </a:p>
      </dgm:t>
    </dgm:pt>
    <dgm:pt modelId="{999BD815-D094-45C2-BF32-36FF0214523E}" type="parTrans" cxnId="{142AC6A9-0D06-4F64-9D51-767FAD78BF23}">
      <dgm:prSet/>
      <dgm:spPr/>
      <dgm:t>
        <a:bodyPr/>
        <a:lstStyle/>
        <a:p>
          <a:endParaRPr lang="en-US"/>
        </a:p>
      </dgm:t>
    </dgm:pt>
    <dgm:pt modelId="{7BB6A21F-82DF-4747-8FE8-CDCB90A73BC1}" type="sibTrans" cxnId="{142AC6A9-0D06-4F64-9D51-767FAD78BF23}">
      <dgm:prSet/>
      <dgm:spPr/>
      <dgm:t>
        <a:bodyPr/>
        <a:lstStyle/>
        <a:p>
          <a:endParaRPr lang="en-US"/>
        </a:p>
      </dgm:t>
    </dgm:pt>
    <dgm:pt modelId="{0A3B83F5-25E0-4752-A8FF-9EDF527B9CFE}">
      <dgm:prSet phldrT="[Text]" custT="1"/>
      <dgm:spPr/>
      <dgm:t>
        <a:bodyPr/>
        <a:lstStyle/>
        <a:p>
          <a:pPr algn="ctr">
            <a:buNone/>
          </a:pPr>
          <a:endParaRPr lang="en-US" sz="1400" dirty="0">
            <a:solidFill>
              <a:schemeClr val="tx1"/>
            </a:solidFill>
          </a:endParaRPr>
        </a:p>
      </dgm:t>
    </dgm:pt>
    <dgm:pt modelId="{B8D56064-B49F-4A3D-ACFD-2DDBFE413306}" type="parTrans" cxnId="{9920F7F8-DDEE-4AC9-9B05-E10F3BA80D6A}">
      <dgm:prSet/>
      <dgm:spPr/>
      <dgm:t>
        <a:bodyPr/>
        <a:lstStyle/>
        <a:p>
          <a:endParaRPr lang="en-US"/>
        </a:p>
      </dgm:t>
    </dgm:pt>
    <dgm:pt modelId="{454A0D3F-125A-44EA-8638-BAEC4E4D3842}" type="sibTrans" cxnId="{9920F7F8-DDEE-4AC9-9B05-E10F3BA80D6A}">
      <dgm:prSet/>
      <dgm:spPr/>
      <dgm:t>
        <a:bodyPr/>
        <a:lstStyle/>
        <a:p>
          <a:endParaRPr lang="en-US"/>
        </a:p>
      </dgm:t>
    </dgm:pt>
    <dgm:pt modelId="{FF95FDDA-D86C-4DE4-91B3-FC19E7052FAE}">
      <dgm:prSet phldrT="[Text]" custT="1"/>
      <dgm:spPr/>
      <dgm:t>
        <a:bodyPr/>
        <a:lstStyle/>
        <a:p>
          <a:pPr algn="l"/>
          <a:endParaRPr lang="en-US" sz="1400" dirty="0">
            <a:solidFill>
              <a:schemeClr val="tx1"/>
            </a:solidFill>
          </a:endParaRPr>
        </a:p>
      </dgm:t>
    </dgm:pt>
    <dgm:pt modelId="{C49638C9-B1CD-4CB0-B2A5-698E43CCBE99}" type="parTrans" cxnId="{F76A5D68-322F-4054-A304-92E86C054AF7}">
      <dgm:prSet/>
      <dgm:spPr/>
      <dgm:t>
        <a:bodyPr/>
        <a:lstStyle/>
        <a:p>
          <a:endParaRPr lang="en-US"/>
        </a:p>
      </dgm:t>
    </dgm:pt>
    <dgm:pt modelId="{D07CDCCE-573A-4F47-A653-6873B7D1A033}" type="sibTrans" cxnId="{F76A5D68-322F-4054-A304-92E86C054AF7}">
      <dgm:prSet/>
      <dgm:spPr/>
      <dgm:t>
        <a:bodyPr/>
        <a:lstStyle/>
        <a:p>
          <a:endParaRPr lang="en-US"/>
        </a:p>
      </dgm:t>
    </dgm:pt>
    <dgm:pt modelId="{F140AD31-5454-4E80-B0E9-EEED7ADCF6EA}">
      <dgm:prSet phldrT="[Text]" custT="1"/>
      <dgm:spPr/>
      <dgm:t>
        <a:bodyPr/>
        <a:lstStyle/>
        <a:p>
          <a:pPr algn="l"/>
          <a:r>
            <a:rPr lang="en-US" sz="1400" dirty="0">
              <a:solidFill>
                <a:schemeClr val="tx1"/>
              </a:solidFill>
            </a:rPr>
            <a:t>Test of transactions</a:t>
          </a:r>
        </a:p>
      </dgm:t>
    </dgm:pt>
    <dgm:pt modelId="{77F745AD-A9AE-4064-A92F-280E1C5A02B2}" type="parTrans" cxnId="{EC786686-19DF-4684-99F2-3884349B02A9}">
      <dgm:prSet/>
      <dgm:spPr/>
      <dgm:t>
        <a:bodyPr/>
        <a:lstStyle/>
        <a:p>
          <a:endParaRPr lang="en-US"/>
        </a:p>
      </dgm:t>
    </dgm:pt>
    <dgm:pt modelId="{DFECEB12-F4BE-4767-B8D9-FFA2D65A54F2}" type="sibTrans" cxnId="{EC786686-19DF-4684-99F2-3884349B02A9}">
      <dgm:prSet/>
      <dgm:spPr/>
      <dgm:t>
        <a:bodyPr/>
        <a:lstStyle/>
        <a:p>
          <a:endParaRPr lang="en-US"/>
        </a:p>
      </dgm:t>
    </dgm:pt>
    <dgm:pt modelId="{2BDD14EF-7E91-4881-A227-F57885C39BB5}">
      <dgm:prSet phldrT="[Text]" custT="1"/>
      <dgm:spPr/>
      <dgm:t>
        <a:bodyPr/>
        <a:lstStyle/>
        <a:p>
          <a:pPr algn="l"/>
          <a:r>
            <a:rPr lang="en-US" sz="1400" dirty="0">
              <a:solidFill>
                <a:schemeClr val="tx1"/>
              </a:solidFill>
            </a:rPr>
            <a:t>Document workpapers</a:t>
          </a:r>
        </a:p>
      </dgm:t>
    </dgm:pt>
    <dgm:pt modelId="{767FC6CC-FCBE-44D4-804B-98297F027DD0}" type="parTrans" cxnId="{643BCB61-4696-4352-905C-576C2D58F138}">
      <dgm:prSet/>
      <dgm:spPr/>
      <dgm:t>
        <a:bodyPr/>
        <a:lstStyle/>
        <a:p>
          <a:endParaRPr lang="en-US"/>
        </a:p>
      </dgm:t>
    </dgm:pt>
    <dgm:pt modelId="{4345EFD0-9CE9-4393-AF66-86B4516768A8}" type="sibTrans" cxnId="{643BCB61-4696-4352-905C-576C2D58F138}">
      <dgm:prSet/>
      <dgm:spPr/>
      <dgm:t>
        <a:bodyPr/>
        <a:lstStyle/>
        <a:p>
          <a:endParaRPr lang="en-US"/>
        </a:p>
      </dgm:t>
    </dgm:pt>
    <dgm:pt modelId="{2D31E293-D50E-4389-88FE-82872012C5CF}">
      <dgm:prSet phldrT="[Text]" custT="1"/>
      <dgm:spPr/>
      <dgm:t>
        <a:bodyPr/>
        <a:lstStyle/>
        <a:p>
          <a:pPr algn="l"/>
          <a:r>
            <a:rPr lang="en-US" sz="1400" dirty="0">
              <a:solidFill>
                <a:schemeClr val="tx1"/>
              </a:solidFill>
            </a:rPr>
            <a:t>GL review</a:t>
          </a:r>
        </a:p>
      </dgm:t>
    </dgm:pt>
    <dgm:pt modelId="{820EF8FA-3300-401F-846F-788E6B8BC9A5}" type="parTrans" cxnId="{C95EBD03-996A-4034-8B60-04034D1BBF2A}">
      <dgm:prSet/>
      <dgm:spPr/>
      <dgm:t>
        <a:bodyPr/>
        <a:lstStyle/>
        <a:p>
          <a:endParaRPr lang="en-US"/>
        </a:p>
      </dgm:t>
    </dgm:pt>
    <dgm:pt modelId="{5439098D-7551-4B38-8A9F-8DB4F066706D}" type="sibTrans" cxnId="{C95EBD03-996A-4034-8B60-04034D1BBF2A}">
      <dgm:prSet/>
      <dgm:spPr/>
      <dgm:t>
        <a:bodyPr/>
        <a:lstStyle/>
        <a:p>
          <a:endParaRPr lang="en-US"/>
        </a:p>
      </dgm:t>
    </dgm:pt>
    <dgm:pt modelId="{24619348-C884-44CC-AAD3-22CF81D41856}">
      <dgm:prSet phldrT="[Text]" custT="1"/>
      <dgm:spPr/>
      <dgm:t>
        <a:bodyPr/>
        <a:lstStyle/>
        <a:p>
          <a:pPr algn="l"/>
          <a:r>
            <a:rPr lang="en-US" sz="1400" dirty="0">
              <a:solidFill>
                <a:schemeClr val="tx1"/>
              </a:solidFill>
            </a:rPr>
            <a:t>Bank confirmation</a:t>
          </a:r>
        </a:p>
      </dgm:t>
    </dgm:pt>
    <dgm:pt modelId="{AE3964D7-FCB7-4A8A-A139-4F04487557AA}" type="parTrans" cxnId="{717E1A75-CEA1-4CB8-A87D-32F821EDBA4E}">
      <dgm:prSet/>
      <dgm:spPr/>
      <dgm:t>
        <a:bodyPr/>
        <a:lstStyle/>
        <a:p>
          <a:endParaRPr lang="en-US"/>
        </a:p>
      </dgm:t>
    </dgm:pt>
    <dgm:pt modelId="{008EF8B2-DFE0-4900-A1BC-3F92716BBCB6}" type="sibTrans" cxnId="{717E1A75-CEA1-4CB8-A87D-32F821EDBA4E}">
      <dgm:prSet/>
      <dgm:spPr/>
      <dgm:t>
        <a:bodyPr/>
        <a:lstStyle/>
        <a:p>
          <a:endParaRPr lang="en-US"/>
        </a:p>
      </dgm:t>
    </dgm:pt>
    <dgm:pt modelId="{2764AB0B-1178-4FA9-81E4-90BC403F55CB}">
      <dgm:prSet phldrT="[Text]" custT="1"/>
      <dgm:spPr/>
      <dgm:t>
        <a:bodyPr/>
        <a:lstStyle/>
        <a:p>
          <a:pPr algn="l"/>
          <a:endParaRPr lang="en-US" sz="1400" dirty="0">
            <a:solidFill>
              <a:schemeClr val="tx1"/>
            </a:solidFill>
          </a:endParaRPr>
        </a:p>
      </dgm:t>
    </dgm:pt>
    <dgm:pt modelId="{002A3883-E7C0-4367-8BFD-2BB1A7B55886}" type="parTrans" cxnId="{C886F9B1-C5C0-48C1-A19F-8DCE6FA2A1B9}">
      <dgm:prSet/>
      <dgm:spPr/>
      <dgm:t>
        <a:bodyPr/>
        <a:lstStyle/>
        <a:p>
          <a:endParaRPr lang="en-US"/>
        </a:p>
      </dgm:t>
    </dgm:pt>
    <dgm:pt modelId="{B76CE21B-48AD-4FE0-88B4-19D6C0041B48}" type="sibTrans" cxnId="{C886F9B1-C5C0-48C1-A19F-8DCE6FA2A1B9}">
      <dgm:prSet/>
      <dgm:spPr/>
      <dgm:t>
        <a:bodyPr/>
        <a:lstStyle/>
        <a:p>
          <a:endParaRPr lang="en-US"/>
        </a:p>
      </dgm:t>
    </dgm:pt>
    <dgm:pt modelId="{22A60487-1533-4DB6-929F-8426F4D3930E}">
      <dgm:prSet phldrT="[Text]" custT="1"/>
      <dgm:spPr/>
      <dgm:t>
        <a:bodyPr/>
        <a:lstStyle/>
        <a:p>
          <a:pPr algn="l"/>
          <a:endParaRPr lang="en-US" sz="1400" dirty="0">
            <a:solidFill>
              <a:schemeClr val="tx1"/>
            </a:solidFill>
          </a:endParaRPr>
        </a:p>
      </dgm:t>
    </dgm:pt>
    <dgm:pt modelId="{64C60AD9-0C93-4129-8ADD-549EC5F0C524}" type="parTrans" cxnId="{C592DADE-7B4F-49E5-B551-7D2DB9FCD67B}">
      <dgm:prSet/>
      <dgm:spPr/>
      <dgm:t>
        <a:bodyPr/>
        <a:lstStyle/>
        <a:p>
          <a:endParaRPr lang="en-US"/>
        </a:p>
      </dgm:t>
    </dgm:pt>
    <dgm:pt modelId="{8A44D8D2-86FA-4ACD-949C-8689913E3196}" type="sibTrans" cxnId="{C592DADE-7B4F-49E5-B551-7D2DB9FCD67B}">
      <dgm:prSet/>
      <dgm:spPr/>
      <dgm:t>
        <a:bodyPr/>
        <a:lstStyle/>
        <a:p>
          <a:endParaRPr lang="en-US"/>
        </a:p>
      </dgm:t>
    </dgm:pt>
    <dgm:pt modelId="{F41FC3C1-848E-405F-B69A-A97A6809F21E}">
      <dgm:prSet phldrT="[Text]" custT="1"/>
      <dgm:spPr/>
      <dgm:t>
        <a:bodyPr/>
        <a:lstStyle/>
        <a:p>
          <a:pPr algn="l"/>
          <a:endParaRPr lang="en-US" sz="1400" dirty="0">
            <a:solidFill>
              <a:schemeClr val="tx1"/>
            </a:solidFill>
          </a:endParaRPr>
        </a:p>
      </dgm:t>
    </dgm:pt>
    <dgm:pt modelId="{575A9F4A-D23D-4AF1-A7A5-0E8E7AE4ACE7}" type="parTrans" cxnId="{201E18E1-9A29-4A89-8C2C-9370F5B3B891}">
      <dgm:prSet/>
      <dgm:spPr/>
      <dgm:t>
        <a:bodyPr/>
        <a:lstStyle/>
        <a:p>
          <a:endParaRPr lang="en-US"/>
        </a:p>
      </dgm:t>
    </dgm:pt>
    <dgm:pt modelId="{341D9461-5EB6-46FC-8D52-B5C6B7BE1F6C}" type="sibTrans" cxnId="{201E18E1-9A29-4A89-8C2C-9370F5B3B891}">
      <dgm:prSet/>
      <dgm:spPr/>
      <dgm:t>
        <a:bodyPr/>
        <a:lstStyle/>
        <a:p>
          <a:endParaRPr lang="en-US"/>
        </a:p>
      </dgm:t>
    </dgm:pt>
    <dgm:pt modelId="{954E9A91-23EF-4BD2-8879-E9827D29C1E9}">
      <dgm:prSet phldrT="[Text]" custT="1"/>
      <dgm:spPr/>
      <dgm:t>
        <a:bodyPr/>
        <a:lstStyle/>
        <a:p>
          <a:pPr algn="l"/>
          <a:endParaRPr lang="en-US" sz="1400" dirty="0">
            <a:solidFill>
              <a:schemeClr val="tx1"/>
            </a:solidFill>
          </a:endParaRPr>
        </a:p>
      </dgm:t>
    </dgm:pt>
    <dgm:pt modelId="{099FB1B5-03F7-44B3-A929-95CA3E93F068}" type="parTrans" cxnId="{82C32D44-9F5B-4AB7-9E67-D8D494CCD5A9}">
      <dgm:prSet/>
      <dgm:spPr/>
      <dgm:t>
        <a:bodyPr/>
        <a:lstStyle/>
        <a:p>
          <a:endParaRPr lang="en-US"/>
        </a:p>
      </dgm:t>
    </dgm:pt>
    <dgm:pt modelId="{9D809C13-1872-45DD-9FC5-F98ADAC6D00A}" type="sibTrans" cxnId="{82C32D44-9F5B-4AB7-9E67-D8D494CCD5A9}">
      <dgm:prSet/>
      <dgm:spPr/>
      <dgm:t>
        <a:bodyPr/>
        <a:lstStyle/>
        <a:p>
          <a:endParaRPr lang="en-US"/>
        </a:p>
      </dgm:t>
    </dgm:pt>
    <dgm:pt modelId="{ACFDC650-EC69-45E2-9194-5D94D396995F}">
      <dgm:prSet phldrT="[Text]" custT="1"/>
      <dgm:spPr/>
      <dgm:t>
        <a:bodyPr/>
        <a:lstStyle/>
        <a:p>
          <a:r>
            <a:rPr lang="en-US" sz="1400" dirty="0">
              <a:solidFill>
                <a:schemeClr val="tx1"/>
              </a:solidFill>
            </a:rPr>
            <a:t>OCR + Machine learning to extract data from images</a:t>
          </a:r>
        </a:p>
      </dgm:t>
    </dgm:pt>
    <dgm:pt modelId="{4F1ACB09-DFFA-4B4D-8B86-76BB59DBB34B}" type="parTrans" cxnId="{EEF7848C-C2D8-4BC0-8DF7-00CFE1883B0C}">
      <dgm:prSet/>
      <dgm:spPr/>
      <dgm:t>
        <a:bodyPr/>
        <a:lstStyle/>
        <a:p>
          <a:endParaRPr lang="en-US"/>
        </a:p>
      </dgm:t>
    </dgm:pt>
    <dgm:pt modelId="{E8A66E20-77D4-4C87-BDE3-388BF5D9E8FC}" type="sibTrans" cxnId="{EEF7848C-C2D8-4BC0-8DF7-00CFE1883B0C}">
      <dgm:prSet/>
      <dgm:spPr/>
      <dgm:t>
        <a:bodyPr/>
        <a:lstStyle/>
        <a:p>
          <a:endParaRPr lang="en-US"/>
        </a:p>
      </dgm:t>
    </dgm:pt>
    <dgm:pt modelId="{AA42AF95-2238-47E0-8C6C-B653D9E71E35}">
      <dgm:prSet phldrT="[Text]" custT="1"/>
      <dgm:spPr/>
      <dgm:t>
        <a:bodyPr/>
        <a:lstStyle/>
        <a:p>
          <a:r>
            <a:rPr lang="en-US" sz="1400" dirty="0">
              <a:solidFill>
                <a:schemeClr val="tx1"/>
              </a:solidFill>
            </a:rPr>
            <a:t>Drones  + IoT to perform inventory inspection </a:t>
          </a:r>
        </a:p>
      </dgm:t>
    </dgm:pt>
    <dgm:pt modelId="{CDCE2513-5FAA-4929-9EF2-DFA40EEBC120}" type="parTrans" cxnId="{E9202457-D78F-46B2-988D-5CC930EB68FE}">
      <dgm:prSet/>
      <dgm:spPr/>
      <dgm:t>
        <a:bodyPr/>
        <a:lstStyle/>
        <a:p>
          <a:endParaRPr lang="en-US"/>
        </a:p>
      </dgm:t>
    </dgm:pt>
    <dgm:pt modelId="{C4FF197E-F509-4F98-A4BA-23E0DF974D2D}" type="sibTrans" cxnId="{E9202457-D78F-46B2-988D-5CC930EB68FE}">
      <dgm:prSet/>
      <dgm:spPr/>
      <dgm:t>
        <a:bodyPr/>
        <a:lstStyle/>
        <a:p>
          <a:endParaRPr lang="en-US"/>
        </a:p>
      </dgm:t>
    </dgm:pt>
    <dgm:pt modelId="{3562337A-9B70-4D57-9464-EF29EBA74E98}">
      <dgm:prSet phldrT="[Text]" custT="1"/>
      <dgm:spPr/>
      <dgm:t>
        <a:bodyPr/>
        <a:lstStyle/>
        <a:p>
          <a:endParaRPr lang="en-US" sz="1400" dirty="0">
            <a:solidFill>
              <a:schemeClr val="tx1"/>
            </a:solidFill>
          </a:endParaRPr>
        </a:p>
      </dgm:t>
    </dgm:pt>
    <dgm:pt modelId="{4AA794DE-74E0-4DA9-BA3F-6E665B698AA8}" type="parTrans" cxnId="{EB89EE88-E6CE-4E9A-A62F-DB1070CA5363}">
      <dgm:prSet/>
      <dgm:spPr/>
      <dgm:t>
        <a:bodyPr/>
        <a:lstStyle/>
        <a:p>
          <a:endParaRPr lang="en-US"/>
        </a:p>
      </dgm:t>
    </dgm:pt>
    <dgm:pt modelId="{6B01682E-5CF5-4579-9BF3-2F296805E799}" type="sibTrans" cxnId="{EB89EE88-E6CE-4E9A-A62F-DB1070CA5363}">
      <dgm:prSet/>
      <dgm:spPr/>
      <dgm:t>
        <a:bodyPr/>
        <a:lstStyle/>
        <a:p>
          <a:endParaRPr lang="en-US"/>
        </a:p>
      </dgm:t>
    </dgm:pt>
    <dgm:pt modelId="{A61C9E72-EB5A-4ABD-BC4D-98F00AF34C7C}">
      <dgm:prSet phldrT="[Text]" custT="1"/>
      <dgm:spPr/>
      <dgm:t>
        <a:bodyPr/>
        <a:lstStyle/>
        <a:p>
          <a:pPr marL="114300" indent="0">
            <a:buNone/>
          </a:pPr>
          <a:r>
            <a:rPr lang="en-US" sz="1400" dirty="0">
              <a:solidFill>
                <a:schemeClr val="tx1"/>
              </a:solidFill>
            </a:rPr>
            <a:t>e.g. review of contracts, vendor invoices, emails, transcribed conversation</a:t>
          </a:r>
          <a:endParaRPr lang="en-US" sz="1400" dirty="0"/>
        </a:p>
      </dgm:t>
    </dgm:pt>
    <dgm:pt modelId="{76F47515-BC74-4C3A-885C-BB8E689C5C62}" type="parTrans" cxnId="{93907808-336F-481A-80C1-9801EA427D0F}">
      <dgm:prSet/>
      <dgm:spPr/>
      <dgm:t>
        <a:bodyPr/>
        <a:lstStyle/>
        <a:p>
          <a:endParaRPr lang="en-US"/>
        </a:p>
      </dgm:t>
    </dgm:pt>
    <dgm:pt modelId="{CEF98A04-79FB-4D23-84E0-FB44F10C4C9D}" type="sibTrans" cxnId="{93907808-336F-481A-80C1-9801EA427D0F}">
      <dgm:prSet/>
      <dgm:spPr/>
      <dgm:t>
        <a:bodyPr/>
        <a:lstStyle/>
        <a:p>
          <a:endParaRPr lang="en-US"/>
        </a:p>
      </dgm:t>
    </dgm:pt>
    <dgm:pt modelId="{655E7C83-91DE-4AEC-910D-F2415FF7AFE1}">
      <dgm:prSet phldrT="[Text]" custT="1"/>
      <dgm:spPr/>
      <dgm:t>
        <a:bodyPr/>
        <a:lstStyle/>
        <a:p>
          <a:pPr marL="114300" indent="0"/>
          <a:endParaRPr lang="en-US" sz="1400" dirty="0"/>
        </a:p>
      </dgm:t>
    </dgm:pt>
    <dgm:pt modelId="{9774F60C-6915-45D7-BE77-F63B133D600D}" type="parTrans" cxnId="{A3A5CEC8-FEF5-49C7-BCA9-C08489126F20}">
      <dgm:prSet/>
      <dgm:spPr/>
      <dgm:t>
        <a:bodyPr/>
        <a:lstStyle/>
        <a:p>
          <a:endParaRPr lang="en-US"/>
        </a:p>
      </dgm:t>
    </dgm:pt>
    <dgm:pt modelId="{B85E2C74-66BF-4393-BE68-D3DF5EE472B7}" type="sibTrans" cxnId="{A3A5CEC8-FEF5-49C7-BCA9-C08489126F20}">
      <dgm:prSet/>
      <dgm:spPr/>
      <dgm:t>
        <a:bodyPr/>
        <a:lstStyle/>
        <a:p>
          <a:endParaRPr lang="en-US"/>
        </a:p>
      </dgm:t>
    </dgm:pt>
    <dgm:pt modelId="{F20E848C-9F71-4D40-B5E0-5F4BB9C5227D}">
      <dgm:prSet phldrT="[Text]" custT="1"/>
      <dgm:spPr/>
      <dgm:t>
        <a:bodyPr/>
        <a:lstStyle/>
        <a:p>
          <a:r>
            <a:rPr lang="en-US" sz="1400" dirty="0"/>
            <a:t>discover facts and relations that are difficult for the human mind </a:t>
          </a:r>
        </a:p>
      </dgm:t>
    </dgm:pt>
    <dgm:pt modelId="{393A34B8-E15C-43AE-994B-7F530BCB2A6F}" type="parTrans" cxnId="{5097C264-CFBB-41C4-A2A1-9AC9072BC0FC}">
      <dgm:prSet/>
      <dgm:spPr/>
      <dgm:t>
        <a:bodyPr/>
        <a:lstStyle/>
        <a:p>
          <a:endParaRPr lang="en-US"/>
        </a:p>
      </dgm:t>
    </dgm:pt>
    <dgm:pt modelId="{D4DEE2CE-13C0-4DB6-B6F1-EE0227FBDC9B}" type="sibTrans" cxnId="{5097C264-CFBB-41C4-A2A1-9AC9072BC0FC}">
      <dgm:prSet/>
      <dgm:spPr/>
      <dgm:t>
        <a:bodyPr/>
        <a:lstStyle/>
        <a:p>
          <a:endParaRPr lang="en-US"/>
        </a:p>
      </dgm:t>
    </dgm:pt>
    <dgm:pt modelId="{4D18DB52-4E9A-493F-B4A1-E925DAD8C827}">
      <dgm:prSet phldrT="[Text]" custT="1"/>
      <dgm:spPr/>
      <dgm:t>
        <a:bodyPr/>
        <a:lstStyle/>
        <a:p>
          <a:endParaRPr lang="en-US" sz="1400" dirty="0"/>
        </a:p>
      </dgm:t>
    </dgm:pt>
    <dgm:pt modelId="{BCADB34C-F49B-4F1B-9FF5-209FDA0E3820}" type="parTrans" cxnId="{66A49CEA-5AA6-48D5-9F47-3A4986509535}">
      <dgm:prSet/>
      <dgm:spPr/>
      <dgm:t>
        <a:bodyPr/>
        <a:lstStyle/>
        <a:p>
          <a:endParaRPr lang="en-US"/>
        </a:p>
      </dgm:t>
    </dgm:pt>
    <dgm:pt modelId="{87D05EBF-444A-40A6-A3DA-31F988084267}" type="sibTrans" cxnId="{66A49CEA-5AA6-48D5-9F47-3A4986509535}">
      <dgm:prSet/>
      <dgm:spPr/>
      <dgm:t>
        <a:bodyPr/>
        <a:lstStyle/>
        <a:p>
          <a:endParaRPr lang="en-US"/>
        </a:p>
      </dgm:t>
    </dgm:pt>
    <dgm:pt modelId="{6960AF83-CCF6-4B03-9E31-88DBDD54FF5A}">
      <dgm:prSet custT="1"/>
      <dgm:spPr/>
      <dgm:t>
        <a:bodyPr/>
        <a:lstStyle/>
        <a:p>
          <a:r>
            <a:rPr lang="en-US" sz="1400" dirty="0"/>
            <a:t> Review full population for outliers</a:t>
          </a:r>
        </a:p>
      </dgm:t>
    </dgm:pt>
    <dgm:pt modelId="{CFF513AE-09A2-4BF7-92CC-7BA5D984FC26}" type="parTrans" cxnId="{B3D8E1A2-EB7A-4C97-AB49-7A7DB0B18249}">
      <dgm:prSet/>
      <dgm:spPr/>
      <dgm:t>
        <a:bodyPr/>
        <a:lstStyle/>
        <a:p>
          <a:endParaRPr lang="en-US"/>
        </a:p>
      </dgm:t>
    </dgm:pt>
    <dgm:pt modelId="{8016F208-DBEA-415B-B029-3C8F21908A5D}" type="sibTrans" cxnId="{B3D8E1A2-EB7A-4C97-AB49-7A7DB0B18249}">
      <dgm:prSet/>
      <dgm:spPr/>
      <dgm:t>
        <a:bodyPr/>
        <a:lstStyle/>
        <a:p>
          <a:endParaRPr lang="en-US"/>
        </a:p>
      </dgm:t>
    </dgm:pt>
    <dgm:pt modelId="{E9D273AC-13C2-4FFB-9E31-46E5536016B4}">
      <dgm:prSet phldrT="[Text]" custT="1"/>
      <dgm:spPr/>
      <dgm:t>
        <a:bodyPr/>
        <a:lstStyle/>
        <a:p>
          <a:r>
            <a:rPr lang="en-US" sz="1400" dirty="0"/>
            <a:t>Fraud detection </a:t>
          </a:r>
        </a:p>
      </dgm:t>
    </dgm:pt>
    <dgm:pt modelId="{4F81FFDF-12FE-486F-9E44-C0A182384806}" type="parTrans" cxnId="{1E66F27F-37A4-4AA7-8DD6-C88185D00C07}">
      <dgm:prSet/>
      <dgm:spPr/>
      <dgm:t>
        <a:bodyPr/>
        <a:lstStyle/>
        <a:p>
          <a:endParaRPr lang="en-US"/>
        </a:p>
      </dgm:t>
    </dgm:pt>
    <dgm:pt modelId="{30858087-2C75-4B34-A130-CE4935970561}" type="sibTrans" cxnId="{1E66F27F-37A4-4AA7-8DD6-C88185D00C07}">
      <dgm:prSet/>
      <dgm:spPr/>
      <dgm:t>
        <a:bodyPr/>
        <a:lstStyle/>
        <a:p>
          <a:endParaRPr lang="en-US"/>
        </a:p>
      </dgm:t>
    </dgm:pt>
    <dgm:pt modelId="{93813F82-23D4-44DC-A1D0-BE94610A7344}">
      <dgm:prSet phldrT="[Text]" custT="1"/>
      <dgm:spPr/>
      <dgm:t>
        <a:bodyPr/>
        <a:lstStyle/>
        <a:p>
          <a:endParaRPr lang="en-US" sz="1400" dirty="0"/>
        </a:p>
      </dgm:t>
    </dgm:pt>
    <dgm:pt modelId="{DD4D6A09-0220-4F24-9ED4-6169991A564D}" type="parTrans" cxnId="{5CF5B591-CE40-4A08-9C7A-6AD3EEFD0577}">
      <dgm:prSet/>
      <dgm:spPr/>
      <dgm:t>
        <a:bodyPr/>
        <a:lstStyle/>
        <a:p>
          <a:endParaRPr lang="en-US"/>
        </a:p>
      </dgm:t>
    </dgm:pt>
    <dgm:pt modelId="{ADFCC831-83D2-42C1-AC0C-5CB876520B13}" type="sibTrans" cxnId="{5CF5B591-CE40-4A08-9C7A-6AD3EEFD0577}">
      <dgm:prSet/>
      <dgm:spPr/>
      <dgm:t>
        <a:bodyPr/>
        <a:lstStyle/>
        <a:p>
          <a:endParaRPr lang="en-US"/>
        </a:p>
      </dgm:t>
    </dgm:pt>
    <dgm:pt modelId="{F9225523-ECD6-417B-8EF8-D11323454721}">
      <dgm:prSet phldrT="[Text]" custT="1"/>
      <dgm:spPr/>
      <dgm:t>
        <a:bodyPr/>
        <a:lstStyle/>
        <a:p>
          <a:endParaRPr lang="en-US" sz="1400" dirty="0"/>
        </a:p>
      </dgm:t>
    </dgm:pt>
    <dgm:pt modelId="{862CD904-F4B6-4561-AB28-4507A8B6AC7F}" type="parTrans" cxnId="{41D3DB3A-F7D3-465D-A83B-03133A664E99}">
      <dgm:prSet/>
      <dgm:spPr/>
      <dgm:t>
        <a:bodyPr/>
        <a:lstStyle/>
        <a:p>
          <a:endParaRPr lang="en-US"/>
        </a:p>
      </dgm:t>
    </dgm:pt>
    <dgm:pt modelId="{5819C2CC-9D73-4222-BF7E-F054649BA1C9}" type="sibTrans" cxnId="{41D3DB3A-F7D3-465D-A83B-03133A664E99}">
      <dgm:prSet/>
      <dgm:spPr/>
      <dgm:t>
        <a:bodyPr/>
        <a:lstStyle/>
        <a:p>
          <a:endParaRPr lang="en-US"/>
        </a:p>
      </dgm:t>
    </dgm:pt>
    <dgm:pt modelId="{C0F76ACD-0291-4F0B-90E3-BA00F3D7DE1B}" type="pres">
      <dgm:prSet presAssocID="{EC260E7A-2AE3-42C6-962E-6816B7AB5233}" presName="Name0" presStyleCnt="0">
        <dgm:presLayoutVars>
          <dgm:dir/>
          <dgm:animLvl val="lvl"/>
          <dgm:resizeHandles val="exact"/>
        </dgm:presLayoutVars>
      </dgm:prSet>
      <dgm:spPr/>
    </dgm:pt>
    <dgm:pt modelId="{F4F623D2-B5D8-4DBF-818A-F843F440AA8C}" type="pres">
      <dgm:prSet presAssocID="{C8F0F59B-D75A-4165-B46D-AD2181CAC895}" presName="composite" presStyleCnt="0"/>
      <dgm:spPr/>
    </dgm:pt>
    <dgm:pt modelId="{040AF91B-5AF2-4AE8-AC45-3D0FA9D3CC15}" type="pres">
      <dgm:prSet presAssocID="{C8F0F59B-D75A-4165-B46D-AD2181CAC895}" presName="parTx" presStyleLbl="alignNode1" presStyleIdx="0" presStyleCnt="6" custScaleX="136080" custScaleY="176693" custLinFactNeighborX="-483" custLinFactNeighborY="-72477">
        <dgm:presLayoutVars>
          <dgm:chMax val="0"/>
          <dgm:chPref val="0"/>
          <dgm:bulletEnabled val="1"/>
        </dgm:presLayoutVars>
      </dgm:prSet>
      <dgm:spPr/>
    </dgm:pt>
    <dgm:pt modelId="{69D0355F-A66B-458C-9DEB-FE3245C0F183}" type="pres">
      <dgm:prSet presAssocID="{C8F0F59B-D75A-4165-B46D-AD2181CAC895}" presName="desTx" presStyleLbl="alignAccFollowNode1" presStyleIdx="0" presStyleCnt="6" custScaleX="136080" custLinFactNeighborX="-188" custLinFactNeighborY="16510">
        <dgm:presLayoutVars>
          <dgm:bulletEnabled val="1"/>
        </dgm:presLayoutVars>
      </dgm:prSet>
      <dgm:spPr/>
    </dgm:pt>
    <dgm:pt modelId="{CCD60A62-1C89-4DBD-ADBE-CFD3B980F183}" type="pres">
      <dgm:prSet presAssocID="{5819A7E1-BDCA-471D-BF79-FC60C420E034}" presName="space" presStyleCnt="0"/>
      <dgm:spPr/>
    </dgm:pt>
    <dgm:pt modelId="{D4C646CE-DD17-45EF-AFFA-9460C454D5EA}" type="pres">
      <dgm:prSet presAssocID="{65D9A65C-F8B5-449D-AFDD-F19F6E278891}" presName="composite" presStyleCnt="0"/>
      <dgm:spPr/>
    </dgm:pt>
    <dgm:pt modelId="{10F5363C-FC5F-41A9-9782-537D96F26033}" type="pres">
      <dgm:prSet presAssocID="{65D9A65C-F8B5-449D-AFDD-F19F6E278891}" presName="parTx" presStyleLbl="alignNode1" presStyleIdx="1" presStyleCnt="6" custScaleX="136080" custScaleY="176693" custLinFactNeighborX="-483" custLinFactNeighborY="-72477">
        <dgm:presLayoutVars>
          <dgm:chMax val="0"/>
          <dgm:chPref val="0"/>
          <dgm:bulletEnabled val="1"/>
        </dgm:presLayoutVars>
      </dgm:prSet>
      <dgm:spPr/>
    </dgm:pt>
    <dgm:pt modelId="{8D42D873-4D1A-4E17-9365-9AEB728DAA75}" type="pres">
      <dgm:prSet presAssocID="{65D9A65C-F8B5-449D-AFDD-F19F6E278891}" presName="desTx" presStyleLbl="alignAccFollowNode1" presStyleIdx="1" presStyleCnt="6" custScaleX="136080" custLinFactNeighborX="-188" custLinFactNeighborY="16510">
        <dgm:presLayoutVars>
          <dgm:bulletEnabled val="1"/>
        </dgm:presLayoutVars>
      </dgm:prSet>
      <dgm:spPr/>
    </dgm:pt>
    <dgm:pt modelId="{157F2B3D-3C88-4849-92A4-62E070591284}" type="pres">
      <dgm:prSet presAssocID="{6491B324-1DDA-48A4-9725-63AE7A935022}" presName="space" presStyleCnt="0"/>
      <dgm:spPr/>
    </dgm:pt>
    <dgm:pt modelId="{0F8A6F30-059D-436D-BE13-56066DD51EF9}" type="pres">
      <dgm:prSet presAssocID="{EE0F6AC3-CDAD-4CDB-94A1-24DC5CC47CD5}" presName="composite" presStyleCnt="0"/>
      <dgm:spPr/>
    </dgm:pt>
    <dgm:pt modelId="{17F4FD3E-9B69-4748-AB4C-B6334D98C08E}" type="pres">
      <dgm:prSet presAssocID="{EE0F6AC3-CDAD-4CDB-94A1-24DC5CC47CD5}" presName="parTx" presStyleLbl="alignNode1" presStyleIdx="2" presStyleCnt="6" custScaleX="136080" custScaleY="176693" custLinFactNeighborX="-483" custLinFactNeighborY="-72477">
        <dgm:presLayoutVars>
          <dgm:chMax val="0"/>
          <dgm:chPref val="0"/>
          <dgm:bulletEnabled val="1"/>
        </dgm:presLayoutVars>
      </dgm:prSet>
      <dgm:spPr/>
    </dgm:pt>
    <dgm:pt modelId="{56845ADF-9F31-4A1F-A24C-3D8EC2F17D8F}" type="pres">
      <dgm:prSet presAssocID="{EE0F6AC3-CDAD-4CDB-94A1-24DC5CC47CD5}" presName="desTx" presStyleLbl="alignAccFollowNode1" presStyleIdx="2" presStyleCnt="6" custScaleX="136080" custLinFactNeighborX="-188" custLinFactNeighborY="16510">
        <dgm:presLayoutVars>
          <dgm:bulletEnabled val="1"/>
        </dgm:presLayoutVars>
      </dgm:prSet>
      <dgm:spPr/>
    </dgm:pt>
    <dgm:pt modelId="{3DAD12D0-3839-4BE0-A79B-F720186ABFE0}" type="pres">
      <dgm:prSet presAssocID="{83A1F2AC-37B6-4B62-8664-C01C6878CDF7}" presName="space" presStyleCnt="0"/>
      <dgm:spPr/>
    </dgm:pt>
    <dgm:pt modelId="{7C98C437-EC30-4EEA-BBE7-1A6C0C303602}" type="pres">
      <dgm:prSet presAssocID="{D990428D-8080-4689-9A24-B1E70A7D3F38}" presName="composite" presStyleCnt="0"/>
      <dgm:spPr/>
    </dgm:pt>
    <dgm:pt modelId="{D610EBFA-AF73-4679-BA31-07D96EB31771}" type="pres">
      <dgm:prSet presAssocID="{D990428D-8080-4689-9A24-B1E70A7D3F38}" presName="parTx" presStyleLbl="alignNode1" presStyleIdx="3" presStyleCnt="6" custScaleX="136080" custScaleY="176693" custLinFactNeighborX="-483" custLinFactNeighborY="-72477">
        <dgm:presLayoutVars>
          <dgm:chMax val="0"/>
          <dgm:chPref val="0"/>
          <dgm:bulletEnabled val="1"/>
        </dgm:presLayoutVars>
      </dgm:prSet>
      <dgm:spPr/>
    </dgm:pt>
    <dgm:pt modelId="{C55C9456-9161-4C22-A8B0-D16C0D64FF0A}" type="pres">
      <dgm:prSet presAssocID="{D990428D-8080-4689-9A24-B1E70A7D3F38}" presName="desTx" presStyleLbl="alignAccFollowNode1" presStyleIdx="3" presStyleCnt="6" custScaleX="136080" custLinFactNeighborX="-1548" custLinFactNeighborY="9768">
        <dgm:presLayoutVars>
          <dgm:bulletEnabled val="1"/>
        </dgm:presLayoutVars>
      </dgm:prSet>
      <dgm:spPr/>
    </dgm:pt>
    <dgm:pt modelId="{6E8569F9-A3C7-412F-942D-816DDF9ABA96}" type="pres">
      <dgm:prSet presAssocID="{6EA5A86B-3090-4E57-8CE4-94E13787431B}" presName="space" presStyleCnt="0"/>
      <dgm:spPr/>
    </dgm:pt>
    <dgm:pt modelId="{8D89EE1D-305D-44BC-B3DE-80A08D5D9727}" type="pres">
      <dgm:prSet presAssocID="{937CF709-2960-4691-A2C9-236AA976735D}" presName="composite" presStyleCnt="0"/>
      <dgm:spPr/>
    </dgm:pt>
    <dgm:pt modelId="{68CE93EC-772B-43A1-82BD-291464F61280}" type="pres">
      <dgm:prSet presAssocID="{937CF709-2960-4691-A2C9-236AA976735D}" presName="parTx" presStyleLbl="alignNode1" presStyleIdx="4" presStyleCnt="6" custScaleX="136080" custScaleY="176693" custLinFactNeighborX="-483" custLinFactNeighborY="-72477">
        <dgm:presLayoutVars>
          <dgm:chMax val="0"/>
          <dgm:chPref val="0"/>
          <dgm:bulletEnabled val="1"/>
        </dgm:presLayoutVars>
      </dgm:prSet>
      <dgm:spPr/>
    </dgm:pt>
    <dgm:pt modelId="{0206E08D-F96A-410F-8544-15426B0ADF05}" type="pres">
      <dgm:prSet presAssocID="{937CF709-2960-4691-A2C9-236AA976735D}" presName="desTx" presStyleLbl="alignAccFollowNode1" presStyleIdx="4" presStyleCnt="6" custScaleX="136080" custLinFactNeighborX="-188" custLinFactNeighborY="16510">
        <dgm:presLayoutVars>
          <dgm:bulletEnabled val="1"/>
        </dgm:presLayoutVars>
      </dgm:prSet>
      <dgm:spPr/>
    </dgm:pt>
    <dgm:pt modelId="{A19568EA-5067-4E90-B863-E2FB8479195F}" type="pres">
      <dgm:prSet presAssocID="{B7EA0439-D53F-4746-A732-174E65002C37}" presName="space" presStyleCnt="0"/>
      <dgm:spPr/>
    </dgm:pt>
    <dgm:pt modelId="{BFB2013A-FD9B-4333-9FFA-E80210CEDAF9}" type="pres">
      <dgm:prSet presAssocID="{40DA7701-0E7A-477F-8353-807D91A646A2}" presName="composite" presStyleCnt="0"/>
      <dgm:spPr/>
    </dgm:pt>
    <dgm:pt modelId="{CE62AA24-F779-4726-A1B3-5B6205BE27C7}" type="pres">
      <dgm:prSet presAssocID="{40DA7701-0E7A-477F-8353-807D91A646A2}" presName="parTx" presStyleLbl="alignNode1" presStyleIdx="5" presStyleCnt="6" custScaleX="136080" custScaleY="176693" custLinFactNeighborX="-483" custLinFactNeighborY="-72477">
        <dgm:presLayoutVars>
          <dgm:chMax val="0"/>
          <dgm:chPref val="0"/>
          <dgm:bulletEnabled val="1"/>
        </dgm:presLayoutVars>
      </dgm:prSet>
      <dgm:spPr/>
    </dgm:pt>
    <dgm:pt modelId="{0E2FB93D-131F-4B0A-99A7-6570C6C5B074}" type="pres">
      <dgm:prSet presAssocID="{40DA7701-0E7A-477F-8353-807D91A646A2}" presName="desTx" presStyleLbl="alignAccFollowNode1" presStyleIdx="5" presStyleCnt="6" custScaleX="136080" custLinFactNeighborX="-188" custLinFactNeighborY="16510">
        <dgm:presLayoutVars>
          <dgm:bulletEnabled val="1"/>
        </dgm:presLayoutVars>
      </dgm:prSet>
      <dgm:spPr/>
    </dgm:pt>
  </dgm:ptLst>
  <dgm:cxnLst>
    <dgm:cxn modelId="{04CABB01-23C2-48AE-8CFD-717F09EF2387}" srcId="{EC260E7A-2AE3-42C6-962E-6816B7AB5233}" destId="{D990428D-8080-4689-9A24-B1E70A7D3F38}" srcOrd="3" destOrd="0" parTransId="{2ECC4EEE-A90E-4BD1-A212-06D40C815A6B}" sibTransId="{6EA5A86B-3090-4E57-8CE4-94E13787431B}"/>
    <dgm:cxn modelId="{C95EBD03-996A-4034-8B60-04034D1BBF2A}" srcId="{937CF709-2960-4691-A2C9-236AA976735D}" destId="{2D31E293-D50E-4389-88FE-82872012C5CF}" srcOrd="4" destOrd="0" parTransId="{820EF8FA-3300-401F-846F-788E6B8BC9A5}" sibTransId="{5439098D-7551-4B38-8A9F-8DB4F066706D}"/>
    <dgm:cxn modelId="{81B55005-6BA3-491B-B894-29A9DAFFD398}" type="presOf" srcId="{40DA7701-0E7A-477F-8353-807D91A646A2}" destId="{CE62AA24-F779-4726-A1B3-5B6205BE27C7}" srcOrd="0" destOrd="0" presId="urn:microsoft.com/office/officeart/2005/8/layout/hList1"/>
    <dgm:cxn modelId="{CCD03906-1A4B-42F8-8DEF-B27E4DFFCF45}" type="presOf" srcId="{65D9A65C-F8B5-449D-AFDD-F19F6E278891}" destId="{10F5363C-FC5F-41A9-9782-537D96F26033}" srcOrd="0" destOrd="0" presId="urn:microsoft.com/office/officeart/2005/8/layout/hList1"/>
    <dgm:cxn modelId="{93907808-336F-481A-80C1-9801EA427D0F}" srcId="{EE0F6AC3-CDAD-4CDB-94A1-24DC5CC47CD5}" destId="{A61C9E72-EB5A-4ABD-BC4D-98F00AF34C7C}" srcOrd="2" destOrd="0" parTransId="{76F47515-BC74-4C3A-885C-BB8E689C5C62}" sibTransId="{CEF98A04-79FB-4D23-84E0-FB44F10C4C9D}"/>
    <dgm:cxn modelId="{A8947E0C-FF2E-4759-9292-29F4A4D06E0C}" type="presOf" srcId="{95D32273-2292-4691-94B3-4BB079AA5070}" destId="{69D0355F-A66B-458C-9DEB-FE3245C0F183}" srcOrd="0" destOrd="0" presId="urn:microsoft.com/office/officeart/2005/8/layout/hList1"/>
    <dgm:cxn modelId="{BCD93313-42FC-4297-9786-3B7BC899E00E}" type="presOf" srcId="{ACFDC650-EC69-45E2-9194-5D94D396995F}" destId="{C55C9456-9161-4C22-A8B0-D16C0D64FF0A}" srcOrd="0" destOrd="0" presId="urn:microsoft.com/office/officeart/2005/8/layout/hList1"/>
    <dgm:cxn modelId="{BCA81B18-EF4B-47E4-AD93-7D88B1071441}" type="presOf" srcId="{05F68738-E39A-45C3-B529-E1205F294B89}" destId="{0E2FB93D-131F-4B0A-99A7-6570C6C5B074}" srcOrd="0" destOrd="2" presId="urn:microsoft.com/office/officeart/2005/8/layout/hList1"/>
    <dgm:cxn modelId="{2F439519-1446-41F7-9BAE-79BC429216D8}" type="presOf" srcId="{0A3B83F5-25E0-4752-A8FF-9EDF527B9CFE}" destId="{0E2FB93D-131F-4B0A-99A7-6570C6C5B074}" srcOrd="0" destOrd="6" presId="urn:microsoft.com/office/officeart/2005/8/layout/hList1"/>
    <dgm:cxn modelId="{D6F5A619-5236-4136-886E-08FE11CAE84B}" srcId="{EC260E7A-2AE3-42C6-962E-6816B7AB5233}" destId="{C8F0F59B-D75A-4165-B46D-AD2181CAC895}" srcOrd="0" destOrd="0" parTransId="{68840916-F3F6-442B-AB37-052C24D2A485}" sibTransId="{5819A7E1-BDCA-471D-BF79-FC60C420E034}"/>
    <dgm:cxn modelId="{3FE6A41D-85DB-44DC-97F3-314F5ED04A23}" srcId="{EE0F6AC3-CDAD-4CDB-94A1-24DC5CC47CD5}" destId="{D3E1A097-781E-43D8-A42E-8B0BC73A7F97}" srcOrd="0" destOrd="0" parTransId="{88C01D60-9075-4F3A-A250-06BD47CE0047}" sibTransId="{9FAA53D1-D5C2-4757-9C42-AD11238C9B84}"/>
    <dgm:cxn modelId="{41D3DB3A-F7D3-465D-A83B-03133A664E99}" srcId="{C8F0F59B-D75A-4165-B46D-AD2181CAC895}" destId="{F9225523-ECD6-417B-8EF8-D11323454721}" srcOrd="3" destOrd="0" parTransId="{862CD904-F4B6-4561-AB28-4507A8B6AC7F}" sibTransId="{5819C2CC-9D73-4222-BF7E-F054649BA1C9}"/>
    <dgm:cxn modelId="{3877343D-9D50-40A5-BC56-CB3F5539E8BE}" type="presOf" srcId="{FF95FDDA-D86C-4DE4-91B3-FC19E7052FAE}" destId="{0E2FB93D-131F-4B0A-99A7-6570C6C5B074}" srcOrd="0" destOrd="5" presId="urn:microsoft.com/office/officeart/2005/8/layout/hList1"/>
    <dgm:cxn modelId="{2CFB673E-0A69-4C92-84B7-096014FE7E5D}" type="presOf" srcId="{1C965030-DA1A-4A11-BB35-F06B06C07C8D}" destId="{0E2FB93D-131F-4B0A-99A7-6570C6C5B074}" srcOrd="0" destOrd="0" presId="urn:microsoft.com/office/officeart/2005/8/layout/hList1"/>
    <dgm:cxn modelId="{E1284A40-A186-49D5-BB33-3B5E012025D6}" srcId="{65D9A65C-F8B5-449D-AFDD-F19F6E278891}" destId="{C08DDBE0-160A-4B0A-8172-0037FE116ED4}" srcOrd="0" destOrd="0" parTransId="{A978B6BF-1CCD-4AFF-AE86-70FCF39D53AD}" sibTransId="{B1EAE62B-6FC0-493B-8268-CBC676C2C2F5}"/>
    <dgm:cxn modelId="{36AEDF5B-42F4-4E86-B0E0-E2BB487EFAA8}" srcId="{EC260E7A-2AE3-42C6-962E-6816B7AB5233}" destId="{65D9A65C-F8B5-449D-AFDD-F19F6E278891}" srcOrd="1" destOrd="0" parTransId="{D65A7C40-0BEC-4476-8155-9461B5DC03D7}" sibTransId="{6491B324-1DDA-48A4-9725-63AE7A935022}"/>
    <dgm:cxn modelId="{F3165841-10A1-4CD2-9F96-EF8FEBEEBEBB}" type="presOf" srcId="{3562337A-9B70-4D57-9464-EF29EBA74E98}" destId="{C55C9456-9161-4C22-A8B0-D16C0D64FF0A}" srcOrd="0" destOrd="1" presId="urn:microsoft.com/office/officeart/2005/8/layout/hList1"/>
    <dgm:cxn modelId="{643BCB61-4696-4352-905C-576C2D58F138}" srcId="{937CF709-2960-4691-A2C9-236AA976735D}" destId="{2BDD14EF-7E91-4881-A227-F57885C39BB5}" srcOrd="2" destOrd="0" parTransId="{767FC6CC-FCBE-44D4-804B-98297F027DD0}" sibTransId="{4345EFD0-9CE9-4393-AF66-86B4516768A8}"/>
    <dgm:cxn modelId="{82C32D44-9F5B-4AB7-9E67-D8D494CCD5A9}" srcId="{937CF709-2960-4691-A2C9-236AA976735D}" destId="{954E9A91-23EF-4BD2-8879-E9827D29C1E9}" srcOrd="7" destOrd="0" parTransId="{099FB1B5-03F7-44B3-A929-95CA3E93F068}" sibTransId="{9D809C13-1872-45DD-9FC5-F98ADAC6D00A}"/>
    <dgm:cxn modelId="{5097C264-CFBB-41C4-A2A1-9AC9072BC0FC}" srcId="{65D9A65C-F8B5-449D-AFDD-F19F6E278891}" destId="{F20E848C-9F71-4D40-B5E0-5F4BB9C5227D}" srcOrd="2" destOrd="0" parTransId="{393A34B8-E15C-43AE-994B-7F530BCB2A6F}" sibTransId="{D4DEE2CE-13C0-4DB6-B6F1-EE0227FBDC9B}"/>
    <dgm:cxn modelId="{64106466-E07E-4F08-93E4-965B1266DF9E}" type="presOf" srcId="{E9D273AC-13C2-4FFB-9E31-46E5536016B4}" destId="{69D0355F-A66B-458C-9DEB-FE3245C0F183}" srcOrd="0" destOrd="2" presId="urn:microsoft.com/office/officeart/2005/8/layout/hList1"/>
    <dgm:cxn modelId="{4BE94947-6938-478E-B964-D1732B94D22D}" srcId="{EC260E7A-2AE3-42C6-962E-6816B7AB5233}" destId="{40DA7701-0E7A-477F-8353-807D91A646A2}" srcOrd="5" destOrd="0" parTransId="{EA0C7537-FBBF-4537-8090-0CBDF7ED7703}" sibTransId="{9542B3F5-5426-4DAB-B77F-C4991EB78170}"/>
    <dgm:cxn modelId="{F76A5D68-322F-4054-A304-92E86C054AF7}" srcId="{40DA7701-0E7A-477F-8353-807D91A646A2}" destId="{FF95FDDA-D86C-4DE4-91B3-FC19E7052FAE}" srcOrd="5" destOrd="0" parTransId="{C49638C9-B1CD-4CB0-B2A5-698E43CCBE99}" sibTransId="{D07CDCCE-573A-4F47-A653-6873B7D1A033}"/>
    <dgm:cxn modelId="{4E8CC76B-B1A2-4DE1-8E6F-C27692C63C43}" type="presOf" srcId="{EC260E7A-2AE3-42C6-962E-6816B7AB5233}" destId="{C0F76ACD-0291-4F0B-90E3-BA00F3D7DE1B}" srcOrd="0" destOrd="0" presId="urn:microsoft.com/office/officeart/2005/8/layout/hList1"/>
    <dgm:cxn modelId="{EB3A806F-6DFD-41F1-890A-45A6F114BE0E}" type="presOf" srcId="{72499761-2DED-4903-94A5-D83C1E7A3C68}" destId="{0E2FB93D-131F-4B0A-99A7-6570C6C5B074}" srcOrd="0" destOrd="1" presId="urn:microsoft.com/office/officeart/2005/8/layout/hList1"/>
    <dgm:cxn modelId="{1E504A71-7E7B-4665-B315-ED90A7E3C418}" type="presOf" srcId="{D3E1A097-781E-43D8-A42E-8B0BC73A7F97}" destId="{56845ADF-9F31-4A1F-A24C-3D8EC2F17D8F}" srcOrd="0" destOrd="0" presId="urn:microsoft.com/office/officeart/2005/8/layout/hList1"/>
    <dgm:cxn modelId="{32287471-D64A-4DDE-9191-420411DC52C5}" type="presOf" srcId="{F41FC3C1-848E-405F-B69A-A97A6809F21E}" destId="{0206E08D-F96A-410F-8544-15426B0ADF05}" srcOrd="0" destOrd="5" presId="urn:microsoft.com/office/officeart/2005/8/layout/hList1"/>
    <dgm:cxn modelId="{6486B951-21B0-4713-8434-50D5BD702EF3}" type="presOf" srcId="{24619348-C884-44CC-AAD3-22CF81D41856}" destId="{0206E08D-F96A-410F-8544-15426B0ADF05}" srcOrd="0" destOrd="6" presId="urn:microsoft.com/office/officeart/2005/8/layout/hList1"/>
    <dgm:cxn modelId="{717E1A75-CEA1-4CB8-A87D-32F821EDBA4E}" srcId="{937CF709-2960-4691-A2C9-236AA976735D}" destId="{24619348-C884-44CC-AAD3-22CF81D41856}" srcOrd="6" destOrd="0" parTransId="{AE3964D7-FCB7-4A8A-A139-4F04487557AA}" sibTransId="{008EF8B2-DFE0-4900-A1BC-3F92716BBCB6}"/>
    <dgm:cxn modelId="{E9202457-D78F-46B2-988D-5CC930EB68FE}" srcId="{D990428D-8080-4689-9A24-B1E70A7D3F38}" destId="{AA42AF95-2238-47E0-8C6C-B653D9E71E35}" srcOrd="2" destOrd="0" parTransId="{CDCE2513-5FAA-4929-9EF2-DFA40EEBC120}" sibTransId="{C4FF197E-F509-4F98-A4BA-23E0DF974D2D}"/>
    <dgm:cxn modelId="{026B5957-01C8-49E7-9DFA-B86C990D47F5}" type="presOf" srcId="{2D31E293-D50E-4389-88FE-82872012C5CF}" destId="{0206E08D-F96A-410F-8544-15426B0ADF05}" srcOrd="0" destOrd="4" presId="urn:microsoft.com/office/officeart/2005/8/layout/hList1"/>
    <dgm:cxn modelId="{1E66F27F-37A4-4AA7-8DD6-C88185D00C07}" srcId="{C8F0F59B-D75A-4165-B46D-AD2181CAC895}" destId="{E9D273AC-13C2-4FFB-9E31-46E5536016B4}" srcOrd="2" destOrd="0" parTransId="{4F81FFDF-12FE-486F-9E44-C0A182384806}" sibTransId="{30858087-2C75-4B34-A130-CE4935970561}"/>
    <dgm:cxn modelId="{DC519D81-9901-4957-A1E0-A971845D626B}" type="presOf" srcId="{F37CE540-6BDF-4CB6-BD3B-EBF1E310FE50}" destId="{0E2FB93D-131F-4B0A-99A7-6570C6C5B074}" srcOrd="0" destOrd="4" presId="urn:microsoft.com/office/officeart/2005/8/layout/hList1"/>
    <dgm:cxn modelId="{4DC9A484-0CD4-4679-869F-FC86CF85CD1D}" type="presOf" srcId="{C08DDBE0-160A-4B0A-8172-0037FE116ED4}" destId="{8D42D873-4D1A-4E17-9365-9AEB728DAA75}" srcOrd="0" destOrd="0" presId="urn:microsoft.com/office/officeart/2005/8/layout/hList1"/>
    <dgm:cxn modelId="{EC786686-19DF-4684-99F2-3884349B02A9}" srcId="{937CF709-2960-4691-A2C9-236AA976735D}" destId="{F140AD31-5454-4E80-B0E9-EEED7ADCF6EA}" srcOrd="0" destOrd="0" parTransId="{77F745AD-A9AE-4064-A92F-280E1C5A02B2}" sibTransId="{DFECEB12-F4BE-4767-B8D9-FFA2D65A54F2}"/>
    <dgm:cxn modelId="{EB89EE88-E6CE-4E9A-A62F-DB1070CA5363}" srcId="{D990428D-8080-4689-9A24-B1E70A7D3F38}" destId="{3562337A-9B70-4D57-9464-EF29EBA74E98}" srcOrd="1" destOrd="0" parTransId="{4AA794DE-74E0-4DA9-BA3F-6E665B698AA8}" sibTransId="{6B01682E-5CF5-4579-9BF3-2F296805E799}"/>
    <dgm:cxn modelId="{EEF7848C-C2D8-4BC0-8DF7-00CFE1883B0C}" srcId="{D990428D-8080-4689-9A24-B1E70A7D3F38}" destId="{ACFDC650-EC69-45E2-9194-5D94D396995F}" srcOrd="0" destOrd="0" parTransId="{4F1ACB09-DFFA-4B4D-8B86-76BB59DBB34B}" sibTransId="{E8A66E20-77D4-4C87-BDE3-388BF5D9E8FC}"/>
    <dgm:cxn modelId="{A520D78C-4FBF-4F19-AB8C-517708C2D445}" srcId="{EC260E7A-2AE3-42C6-962E-6816B7AB5233}" destId="{937CF709-2960-4691-A2C9-236AA976735D}" srcOrd="4" destOrd="0" parTransId="{C41B8BBA-9C92-47F6-9BBC-8E22A74B69E7}" sibTransId="{B7EA0439-D53F-4746-A732-174E65002C37}"/>
    <dgm:cxn modelId="{57A97F8E-BEFB-444C-AE6F-997409516AB2}" type="presOf" srcId="{A466C837-8ABF-4785-A827-CBFB48807D57}" destId="{0E2FB93D-131F-4B0A-99A7-6570C6C5B074}" srcOrd="0" destOrd="3" presId="urn:microsoft.com/office/officeart/2005/8/layout/hList1"/>
    <dgm:cxn modelId="{5CF5B591-CE40-4A08-9C7A-6AD3EEFD0577}" srcId="{C8F0F59B-D75A-4165-B46D-AD2181CAC895}" destId="{93813F82-23D4-44DC-A1D0-BE94610A7344}" srcOrd="1" destOrd="0" parTransId="{DD4D6A09-0220-4F24-9ED4-6169991A564D}" sibTransId="{ADFCC831-83D2-42C1-AC0C-5CB876520B13}"/>
    <dgm:cxn modelId="{2D22D096-AAEE-479C-B3C3-3BB90053CD9B}" type="presOf" srcId="{A61C9E72-EB5A-4ABD-BC4D-98F00AF34C7C}" destId="{56845ADF-9F31-4A1F-A24C-3D8EC2F17D8F}" srcOrd="0" destOrd="2" presId="urn:microsoft.com/office/officeart/2005/8/layout/hList1"/>
    <dgm:cxn modelId="{669F769E-5049-49A3-ADEC-1FB6142F6A4C}" type="presOf" srcId="{AA42AF95-2238-47E0-8C6C-B653D9E71E35}" destId="{C55C9456-9161-4C22-A8B0-D16C0D64FF0A}" srcOrd="0" destOrd="2" presId="urn:microsoft.com/office/officeart/2005/8/layout/hList1"/>
    <dgm:cxn modelId="{2866E3A0-0654-4EAC-BF0C-047C818C82F2}" type="presOf" srcId="{C8F0F59B-D75A-4165-B46D-AD2181CAC895}" destId="{040AF91B-5AF2-4AE8-AC45-3D0FA9D3CC15}" srcOrd="0" destOrd="0" presId="urn:microsoft.com/office/officeart/2005/8/layout/hList1"/>
    <dgm:cxn modelId="{322385A1-3AAD-4A2C-AF9A-0E17AD13156F}" type="presOf" srcId="{F20E848C-9F71-4D40-B5E0-5F4BB9C5227D}" destId="{8D42D873-4D1A-4E17-9365-9AEB728DAA75}" srcOrd="0" destOrd="2" presId="urn:microsoft.com/office/officeart/2005/8/layout/hList1"/>
    <dgm:cxn modelId="{B3D8E1A2-EB7A-4C97-AB49-7A7DB0B18249}" srcId="{C8F0F59B-D75A-4165-B46D-AD2181CAC895}" destId="{6960AF83-CCF6-4B03-9E31-88DBDD54FF5A}" srcOrd="4" destOrd="0" parTransId="{CFF513AE-09A2-4BF7-92CC-7BA5D984FC26}" sibTransId="{8016F208-DBEA-415B-B029-3C8F21908A5D}"/>
    <dgm:cxn modelId="{6BF78AA5-36F8-49C3-BCA6-185A65B96FD4}" type="presOf" srcId="{2764AB0B-1178-4FA9-81E4-90BC403F55CB}" destId="{0206E08D-F96A-410F-8544-15426B0ADF05}" srcOrd="0" destOrd="1" presId="urn:microsoft.com/office/officeart/2005/8/layout/hList1"/>
    <dgm:cxn modelId="{142AC6A9-0D06-4F64-9D51-767FAD78BF23}" srcId="{40DA7701-0E7A-477F-8353-807D91A646A2}" destId="{A466C837-8ABF-4785-A827-CBFB48807D57}" srcOrd="3" destOrd="0" parTransId="{999BD815-D094-45C2-BF32-36FF0214523E}" sibTransId="{7BB6A21F-82DF-4747-8FE8-CDCB90A73BC1}"/>
    <dgm:cxn modelId="{0C1C84AB-C10B-4B80-B4E1-CC96825EF655}" type="presOf" srcId="{954E9A91-23EF-4BD2-8879-E9827D29C1E9}" destId="{0206E08D-F96A-410F-8544-15426B0ADF05}" srcOrd="0" destOrd="7" presId="urn:microsoft.com/office/officeart/2005/8/layout/hList1"/>
    <dgm:cxn modelId="{1ED9E8B0-4CFA-446B-B9A0-EDFC2193DE76}" type="presOf" srcId="{F140AD31-5454-4E80-B0E9-EEED7ADCF6EA}" destId="{0206E08D-F96A-410F-8544-15426B0ADF05}" srcOrd="0" destOrd="0" presId="urn:microsoft.com/office/officeart/2005/8/layout/hList1"/>
    <dgm:cxn modelId="{C886F9B1-C5C0-48C1-A19F-8DCE6FA2A1B9}" srcId="{937CF709-2960-4691-A2C9-236AA976735D}" destId="{2764AB0B-1178-4FA9-81E4-90BC403F55CB}" srcOrd="1" destOrd="0" parTransId="{002A3883-E7C0-4367-8BFD-2BB1A7B55886}" sibTransId="{B76CE21B-48AD-4FE0-88B4-19D6C0041B48}"/>
    <dgm:cxn modelId="{5D3DE5B3-3C5A-40BA-89A6-45D2AC6BC0D9}" type="presOf" srcId="{4D18DB52-4E9A-493F-B4A1-E925DAD8C827}" destId="{8D42D873-4D1A-4E17-9365-9AEB728DAA75}" srcOrd="0" destOrd="1" presId="urn:microsoft.com/office/officeart/2005/8/layout/hList1"/>
    <dgm:cxn modelId="{8BF84CBB-C892-4A7A-A9E5-DFD9734CC2B6}" srcId="{40DA7701-0E7A-477F-8353-807D91A646A2}" destId="{F37CE540-6BDF-4CB6-BD3B-EBF1E310FE50}" srcOrd="4" destOrd="0" parTransId="{67F50C0A-B505-47DE-8E4B-060C57675915}" sibTransId="{1AA50DD8-3059-414B-BB1C-85BBDCF70C41}"/>
    <dgm:cxn modelId="{780562BD-DCE4-49F9-BB31-2341671DC8AD}" srcId="{EC260E7A-2AE3-42C6-962E-6816B7AB5233}" destId="{EE0F6AC3-CDAD-4CDB-94A1-24DC5CC47CD5}" srcOrd="2" destOrd="0" parTransId="{622A5581-EC0E-4B12-AE32-FBA7E87BEDED}" sibTransId="{83A1F2AC-37B6-4B62-8664-C01C6878CDF7}"/>
    <dgm:cxn modelId="{A7A9A9C8-56D1-4B46-9FC8-930250440074}" type="presOf" srcId="{2BDD14EF-7E91-4881-A227-F57885C39BB5}" destId="{0206E08D-F96A-410F-8544-15426B0ADF05}" srcOrd="0" destOrd="2" presId="urn:microsoft.com/office/officeart/2005/8/layout/hList1"/>
    <dgm:cxn modelId="{A3A5CEC8-FEF5-49C7-BCA9-C08489126F20}" srcId="{EE0F6AC3-CDAD-4CDB-94A1-24DC5CC47CD5}" destId="{655E7C83-91DE-4AEC-910D-F2415FF7AFE1}" srcOrd="1" destOrd="0" parTransId="{9774F60C-6915-45D7-BE77-F63B133D600D}" sibTransId="{B85E2C74-66BF-4393-BE68-D3DF5EE472B7}"/>
    <dgm:cxn modelId="{3D0674C9-3099-44B7-A6E8-87114215CD62}" type="presOf" srcId="{D990428D-8080-4689-9A24-B1E70A7D3F38}" destId="{D610EBFA-AF73-4679-BA31-07D96EB31771}" srcOrd="0" destOrd="0" presId="urn:microsoft.com/office/officeart/2005/8/layout/hList1"/>
    <dgm:cxn modelId="{3D8B55CA-3A6C-430B-8448-7EB0E4132E39}" type="presOf" srcId="{F9225523-ECD6-417B-8EF8-D11323454721}" destId="{69D0355F-A66B-458C-9DEB-FE3245C0F183}" srcOrd="0" destOrd="3" presId="urn:microsoft.com/office/officeart/2005/8/layout/hList1"/>
    <dgm:cxn modelId="{3E6EEECA-ED99-4091-936F-C532A3CE395A}" srcId="{40DA7701-0E7A-477F-8353-807D91A646A2}" destId="{1C965030-DA1A-4A11-BB35-F06B06C07C8D}" srcOrd="0" destOrd="0" parTransId="{678F0A18-6376-4CE7-959F-B8E5A8A5B95B}" sibTransId="{337BF2E2-6C69-468E-A8E4-EF8A3F78005E}"/>
    <dgm:cxn modelId="{651B72CB-DF96-4EE1-8434-66B1CE111FBB}" srcId="{40DA7701-0E7A-477F-8353-807D91A646A2}" destId="{05F68738-E39A-45C3-B529-E1205F294B89}" srcOrd="2" destOrd="0" parTransId="{475E9780-52D2-4A99-AF1A-EADF9839C84E}" sibTransId="{DBA4B879-A88D-404B-B5ED-9F2BDB15C255}"/>
    <dgm:cxn modelId="{8A9876D2-FEF8-4B94-B267-56975D4F9CB0}" srcId="{40DA7701-0E7A-477F-8353-807D91A646A2}" destId="{72499761-2DED-4903-94A5-D83C1E7A3C68}" srcOrd="1" destOrd="0" parTransId="{6F552AAD-9700-41C2-8454-C64673114E22}" sibTransId="{5AD83012-E61E-4038-909A-C190A5821763}"/>
    <dgm:cxn modelId="{8222AFD3-6E1B-4E1E-90DE-B896F7836D98}" type="presOf" srcId="{93813F82-23D4-44DC-A1D0-BE94610A7344}" destId="{69D0355F-A66B-458C-9DEB-FE3245C0F183}" srcOrd="0" destOrd="1" presId="urn:microsoft.com/office/officeart/2005/8/layout/hList1"/>
    <dgm:cxn modelId="{A58275D5-C05B-4A3C-9697-EF4F065F5B13}" type="presOf" srcId="{EE0F6AC3-CDAD-4CDB-94A1-24DC5CC47CD5}" destId="{17F4FD3E-9B69-4748-AB4C-B6334D98C08E}" srcOrd="0" destOrd="0" presId="urn:microsoft.com/office/officeart/2005/8/layout/hList1"/>
    <dgm:cxn modelId="{FDB003DB-690C-41CC-8589-0E924D56149A}" type="presOf" srcId="{655E7C83-91DE-4AEC-910D-F2415FF7AFE1}" destId="{56845ADF-9F31-4A1F-A24C-3D8EC2F17D8F}" srcOrd="0" destOrd="1" presId="urn:microsoft.com/office/officeart/2005/8/layout/hList1"/>
    <dgm:cxn modelId="{C592DADE-7B4F-49E5-B551-7D2DB9FCD67B}" srcId="{937CF709-2960-4691-A2C9-236AA976735D}" destId="{22A60487-1533-4DB6-929F-8426F4D3930E}" srcOrd="3" destOrd="0" parTransId="{64C60AD9-0C93-4129-8ADD-549EC5F0C524}" sibTransId="{8A44D8D2-86FA-4ACD-949C-8689913E3196}"/>
    <dgm:cxn modelId="{83A957DF-177B-4EC8-8074-9F1463A5EFED}" type="presOf" srcId="{937CF709-2960-4691-A2C9-236AA976735D}" destId="{68CE93EC-772B-43A1-82BD-291464F61280}" srcOrd="0" destOrd="0" presId="urn:microsoft.com/office/officeart/2005/8/layout/hList1"/>
    <dgm:cxn modelId="{201E18E1-9A29-4A89-8C2C-9370F5B3B891}" srcId="{937CF709-2960-4691-A2C9-236AA976735D}" destId="{F41FC3C1-848E-405F-B69A-A97A6809F21E}" srcOrd="5" destOrd="0" parTransId="{575A9F4A-D23D-4AF1-A7A5-0E8E7AE4ACE7}" sibTransId="{341D9461-5EB6-46FC-8D52-B5C6B7BE1F6C}"/>
    <dgm:cxn modelId="{66A49CEA-5AA6-48D5-9F47-3A4986509535}" srcId="{65D9A65C-F8B5-449D-AFDD-F19F6E278891}" destId="{4D18DB52-4E9A-493F-B4A1-E925DAD8C827}" srcOrd="1" destOrd="0" parTransId="{BCADB34C-F49B-4F1B-9FF5-209FDA0E3820}" sibTransId="{87D05EBF-444A-40A6-A3DA-31F988084267}"/>
    <dgm:cxn modelId="{689DBFEC-771F-42D7-9806-363AE95AD14B}" srcId="{C8F0F59B-D75A-4165-B46D-AD2181CAC895}" destId="{95D32273-2292-4691-94B3-4BB079AA5070}" srcOrd="0" destOrd="0" parTransId="{40C34B5A-3054-4C77-9733-E5D68D1A1065}" sibTransId="{8F50ABC6-8D2D-4094-8224-273F63D1E920}"/>
    <dgm:cxn modelId="{BD5C18EF-7B6D-42A6-9E18-6C9D4E17C423}" type="presOf" srcId="{6960AF83-CCF6-4B03-9E31-88DBDD54FF5A}" destId="{69D0355F-A66B-458C-9DEB-FE3245C0F183}" srcOrd="0" destOrd="4" presId="urn:microsoft.com/office/officeart/2005/8/layout/hList1"/>
    <dgm:cxn modelId="{9920F7F8-DDEE-4AC9-9B05-E10F3BA80D6A}" srcId="{40DA7701-0E7A-477F-8353-807D91A646A2}" destId="{0A3B83F5-25E0-4752-A8FF-9EDF527B9CFE}" srcOrd="6" destOrd="0" parTransId="{B8D56064-B49F-4A3D-ACFD-2DDBFE413306}" sibTransId="{454A0D3F-125A-44EA-8638-BAEC4E4D3842}"/>
    <dgm:cxn modelId="{106C4FFF-0AA2-4CF5-90C4-29F061CA1FD6}" type="presOf" srcId="{22A60487-1533-4DB6-929F-8426F4D3930E}" destId="{0206E08D-F96A-410F-8544-15426B0ADF05}" srcOrd="0" destOrd="3" presId="urn:microsoft.com/office/officeart/2005/8/layout/hList1"/>
    <dgm:cxn modelId="{A19A805E-2B74-496C-92D4-EE5D6D622411}" type="presParOf" srcId="{C0F76ACD-0291-4F0B-90E3-BA00F3D7DE1B}" destId="{F4F623D2-B5D8-4DBF-818A-F843F440AA8C}" srcOrd="0" destOrd="0" presId="urn:microsoft.com/office/officeart/2005/8/layout/hList1"/>
    <dgm:cxn modelId="{45B744AF-9916-4E96-801A-A9074FBD5B96}" type="presParOf" srcId="{F4F623D2-B5D8-4DBF-818A-F843F440AA8C}" destId="{040AF91B-5AF2-4AE8-AC45-3D0FA9D3CC15}" srcOrd="0" destOrd="0" presId="urn:microsoft.com/office/officeart/2005/8/layout/hList1"/>
    <dgm:cxn modelId="{3D3CE289-43E6-44BF-AF2A-4D8C6022FADA}" type="presParOf" srcId="{F4F623D2-B5D8-4DBF-818A-F843F440AA8C}" destId="{69D0355F-A66B-458C-9DEB-FE3245C0F183}" srcOrd="1" destOrd="0" presId="urn:microsoft.com/office/officeart/2005/8/layout/hList1"/>
    <dgm:cxn modelId="{F927FF7C-3DD0-4647-B0EE-C441FACB071D}" type="presParOf" srcId="{C0F76ACD-0291-4F0B-90E3-BA00F3D7DE1B}" destId="{CCD60A62-1C89-4DBD-ADBE-CFD3B980F183}" srcOrd="1" destOrd="0" presId="urn:microsoft.com/office/officeart/2005/8/layout/hList1"/>
    <dgm:cxn modelId="{6FB61575-FCA8-4C96-82AF-67F4C4EE1D8D}" type="presParOf" srcId="{C0F76ACD-0291-4F0B-90E3-BA00F3D7DE1B}" destId="{D4C646CE-DD17-45EF-AFFA-9460C454D5EA}" srcOrd="2" destOrd="0" presId="urn:microsoft.com/office/officeart/2005/8/layout/hList1"/>
    <dgm:cxn modelId="{5CC20D3D-7541-40A2-8593-1AF400806D27}" type="presParOf" srcId="{D4C646CE-DD17-45EF-AFFA-9460C454D5EA}" destId="{10F5363C-FC5F-41A9-9782-537D96F26033}" srcOrd="0" destOrd="0" presId="urn:microsoft.com/office/officeart/2005/8/layout/hList1"/>
    <dgm:cxn modelId="{7A078271-E6F5-4866-A725-BE45D00FF716}" type="presParOf" srcId="{D4C646CE-DD17-45EF-AFFA-9460C454D5EA}" destId="{8D42D873-4D1A-4E17-9365-9AEB728DAA75}" srcOrd="1" destOrd="0" presId="urn:microsoft.com/office/officeart/2005/8/layout/hList1"/>
    <dgm:cxn modelId="{92A2CA41-C1EA-468F-BDB1-80FB90A7D0E7}" type="presParOf" srcId="{C0F76ACD-0291-4F0B-90E3-BA00F3D7DE1B}" destId="{157F2B3D-3C88-4849-92A4-62E070591284}" srcOrd="3" destOrd="0" presId="urn:microsoft.com/office/officeart/2005/8/layout/hList1"/>
    <dgm:cxn modelId="{63E51DA9-B379-4B8B-93A7-1D8BE2E5EF68}" type="presParOf" srcId="{C0F76ACD-0291-4F0B-90E3-BA00F3D7DE1B}" destId="{0F8A6F30-059D-436D-BE13-56066DD51EF9}" srcOrd="4" destOrd="0" presId="urn:microsoft.com/office/officeart/2005/8/layout/hList1"/>
    <dgm:cxn modelId="{F47AC59C-5EBD-4F07-9940-1CC78B9750DE}" type="presParOf" srcId="{0F8A6F30-059D-436D-BE13-56066DD51EF9}" destId="{17F4FD3E-9B69-4748-AB4C-B6334D98C08E}" srcOrd="0" destOrd="0" presId="urn:microsoft.com/office/officeart/2005/8/layout/hList1"/>
    <dgm:cxn modelId="{E59D8FAF-0688-418D-BE78-38BB40E0AADD}" type="presParOf" srcId="{0F8A6F30-059D-436D-BE13-56066DD51EF9}" destId="{56845ADF-9F31-4A1F-A24C-3D8EC2F17D8F}" srcOrd="1" destOrd="0" presId="urn:microsoft.com/office/officeart/2005/8/layout/hList1"/>
    <dgm:cxn modelId="{FB4D3A51-310E-4F5B-BCA9-B46B58D0D874}" type="presParOf" srcId="{C0F76ACD-0291-4F0B-90E3-BA00F3D7DE1B}" destId="{3DAD12D0-3839-4BE0-A79B-F720186ABFE0}" srcOrd="5" destOrd="0" presId="urn:microsoft.com/office/officeart/2005/8/layout/hList1"/>
    <dgm:cxn modelId="{B4A5E335-FF0A-4649-ABB9-71164256CE55}" type="presParOf" srcId="{C0F76ACD-0291-4F0B-90E3-BA00F3D7DE1B}" destId="{7C98C437-EC30-4EEA-BBE7-1A6C0C303602}" srcOrd="6" destOrd="0" presId="urn:microsoft.com/office/officeart/2005/8/layout/hList1"/>
    <dgm:cxn modelId="{AC62544A-27F7-466B-B9E7-5436A7B82E59}" type="presParOf" srcId="{7C98C437-EC30-4EEA-BBE7-1A6C0C303602}" destId="{D610EBFA-AF73-4679-BA31-07D96EB31771}" srcOrd="0" destOrd="0" presId="urn:microsoft.com/office/officeart/2005/8/layout/hList1"/>
    <dgm:cxn modelId="{7869CC6E-59D6-424A-A8D3-018331BFFC6E}" type="presParOf" srcId="{7C98C437-EC30-4EEA-BBE7-1A6C0C303602}" destId="{C55C9456-9161-4C22-A8B0-D16C0D64FF0A}" srcOrd="1" destOrd="0" presId="urn:microsoft.com/office/officeart/2005/8/layout/hList1"/>
    <dgm:cxn modelId="{E9966D04-71E4-41BD-9C10-B031AA958EB4}" type="presParOf" srcId="{C0F76ACD-0291-4F0B-90E3-BA00F3D7DE1B}" destId="{6E8569F9-A3C7-412F-942D-816DDF9ABA96}" srcOrd="7" destOrd="0" presId="urn:microsoft.com/office/officeart/2005/8/layout/hList1"/>
    <dgm:cxn modelId="{BEA40A19-62A6-4E15-94D0-6FFA4AA82C34}" type="presParOf" srcId="{C0F76ACD-0291-4F0B-90E3-BA00F3D7DE1B}" destId="{8D89EE1D-305D-44BC-B3DE-80A08D5D9727}" srcOrd="8" destOrd="0" presId="urn:microsoft.com/office/officeart/2005/8/layout/hList1"/>
    <dgm:cxn modelId="{E9CA2D43-830B-43C8-85C0-C759FA2325E0}" type="presParOf" srcId="{8D89EE1D-305D-44BC-B3DE-80A08D5D9727}" destId="{68CE93EC-772B-43A1-82BD-291464F61280}" srcOrd="0" destOrd="0" presId="urn:microsoft.com/office/officeart/2005/8/layout/hList1"/>
    <dgm:cxn modelId="{9E42DE2A-4474-4145-9FC6-33411AEA68A4}" type="presParOf" srcId="{8D89EE1D-305D-44BC-B3DE-80A08D5D9727}" destId="{0206E08D-F96A-410F-8544-15426B0ADF05}" srcOrd="1" destOrd="0" presId="urn:microsoft.com/office/officeart/2005/8/layout/hList1"/>
    <dgm:cxn modelId="{32059FE8-3B13-4AC1-9DD1-32D9490395E5}" type="presParOf" srcId="{C0F76ACD-0291-4F0B-90E3-BA00F3D7DE1B}" destId="{A19568EA-5067-4E90-B863-E2FB8479195F}" srcOrd="9" destOrd="0" presId="urn:microsoft.com/office/officeart/2005/8/layout/hList1"/>
    <dgm:cxn modelId="{5A628F40-0EAC-4564-B9AD-18E3669A691B}" type="presParOf" srcId="{C0F76ACD-0291-4F0B-90E3-BA00F3D7DE1B}" destId="{BFB2013A-FD9B-4333-9FFA-E80210CEDAF9}" srcOrd="10" destOrd="0" presId="urn:microsoft.com/office/officeart/2005/8/layout/hList1"/>
    <dgm:cxn modelId="{FDB37846-7F26-4EB3-AC52-5686395FDC3C}" type="presParOf" srcId="{BFB2013A-FD9B-4333-9FFA-E80210CEDAF9}" destId="{CE62AA24-F779-4726-A1B3-5B6205BE27C7}" srcOrd="0" destOrd="0" presId="urn:microsoft.com/office/officeart/2005/8/layout/hList1"/>
    <dgm:cxn modelId="{51515EE4-F295-403D-A4F1-2C090D8937B7}" type="presParOf" srcId="{BFB2013A-FD9B-4333-9FFA-E80210CEDAF9}" destId="{0E2FB93D-131F-4B0A-99A7-6570C6C5B0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510087-D04B-4B0E-A483-BAD8456EA81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355C7C1-2807-4275-ACEE-908638B42D81}">
      <dgm:prSet phldrT="[Text]"/>
      <dgm:spPr>
        <a:solidFill>
          <a:schemeClr val="bg2">
            <a:lumMod val="40000"/>
            <a:lumOff val="60000"/>
            <a:alpha val="50000"/>
          </a:schemeClr>
        </a:solidFill>
      </dgm:spPr>
      <dgm:t>
        <a:bodyPr/>
        <a:lstStyle/>
        <a:p>
          <a:endParaRPr lang="en-US" b="1" dirty="0">
            <a:solidFill>
              <a:schemeClr val="tx1">
                <a:lumMod val="95000"/>
                <a:lumOff val="5000"/>
              </a:schemeClr>
            </a:solidFill>
          </a:endParaRPr>
        </a:p>
        <a:p>
          <a:r>
            <a:rPr lang="en-US" b="1" dirty="0">
              <a:solidFill>
                <a:schemeClr val="accent1">
                  <a:lumMod val="25000"/>
                </a:schemeClr>
              </a:solidFill>
            </a:rPr>
            <a:t>1) Multi disciplinary / stakeholder research initiatives</a:t>
          </a:r>
        </a:p>
        <a:p>
          <a:endParaRPr lang="en-US" b="1" dirty="0">
            <a:solidFill>
              <a:schemeClr val="accent2">
                <a:lumMod val="75000"/>
              </a:schemeClr>
            </a:solidFill>
          </a:endParaRPr>
        </a:p>
        <a:p>
          <a:r>
            <a:rPr lang="en-US" b="1" dirty="0">
              <a:solidFill>
                <a:schemeClr val="accent2">
                  <a:lumMod val="75000"/>
                </a:schemeClr>
              </a:solidFill>
            </a:rPr>
            <a:t>2) Monitor use and capabilities of AI, ensuring that the expectation of AI does not exceed current capabilities</a:t>
          </a:r>
        </a:p>
        <a:p>
          <a:endParaRPr lang="en-US" b="1" dirty="0">
            <a:solidFill>
              <a:schemeClr val="tx1">
                <a:lumMod val="95000"/>
                <a:lumOff val="5000"/>
              </a:schemeClr>
            </a:solidFill>
          </a:endParaRPr>
        </a:p>
        <a:p>
          <a:r>
            <a:rPr lang="en-US" b="1" dirty="0">
              <a:solidFill>
                <a:schemeClr val="tx1">
                  <a:lumMod val="95000"/>
                  <a:lumOff val="5000"/>
                </a:schemeClr>
              </a:solidFill>
            </a:rPr>
            <a:t>3) Forecast, Mitigate, Diagnose potential issues (e.g. ethical)</a:t>
          </a:r>
        </a:p>
        <a:p>
          <a:endParaRPr lang="en-US" b="1" dirty="0">
            <a:solidFill>
              <a:schemeClr val="accent2">
                <a:lumMod val="75000"/>
              </a:schemeClr>
            </a:solidFill>
          </a:endParaRPr>
        </a:p>
      </dgm:t>
    </dgm:pt>
    <dgm:pt modelId="{F4A1E9DD-2AB1-48F5-8519-5873973A23D1}" type="parTrans" cxnId="{C070CA6E-F38E-41B3-9F43-ABEF7BD46229}">
      <dgm:prSet/>
      <dgm:spPr/>
      <dgm:t>
        <a:bodyPr/>
        <a:lstStyle/>
        <a:p>
          <a:endParaRPr lang="en-US"/>
        </a:p>
      </dgm:t>
    </dgm:pt>
    <dgm:pt modelId="{13C2F2D7-5EEE-4C31-8C6D-C4C4C6F62795}" type="sibTrans" cxnId="{C070CA6E-F38E-41B3-9F43-ABEF7BD46229}">
      <dgm:prSet/>
      <dgm:spPr/>
      <dgm:t>
        <a:bodyPr/>
        <a:lstStyle/>
        <a:p>
          <a:endParaRPr lang="en-US"/>
        </a:p>
      </dgm:t>
    </dgm:pt>
    <dgm:pt modelId="{BFE2775A-08BD-4002-AC6E-4FBD610CE667}">
      <dgm:prSet phldrT="[Text]"/>
      <dgm:spPr/>
      <dgm:t>
        <a:bodyPr/>
        <a:lstStyle/>
        <a:p>
          <a:r>
            <a:rPr lang="en-US" dirty="0"/>
            <a:t>Developers</a:t>
          </a:r>
        </a:p>
      </dgm:t>
    </dgm:pt>
    <dgm:pt modelId="{44955C9D-3E05-4FAA-A77F-6F837C6A7D0B}" type="parTrans" cxnId="{D81968CD-F465-40ED-9945-3E1B7CA1B606}">
      <dgm:prSet/>
      <dgm:spPr/>
      <dgm:t>
        <a:bodyPr/>
        <a:lstStyle/>
        <a:p>
          <a:endParaRPr lang="en-US"/>
        </a:p>
      </dgm:t>
    </dgm:pt>
    <dgm:pt modelId="{7CFFDAA6-B627-41F8-BD21-D98E54DD8870}" type="sibTrans" cxnId="{D81968CD-F465-40ED-9945-3E1B7CA1B606}">
      <dgm:prSet/>
      <dgm:spPr/>
      <dgm:t>
        <a:bodyPr/>
        <a:lstStyle/>
        <a:p>
          <a:endParaRPr lang="en-US"/>
        </a:p>
      </dgm:t>
    </dgm:pt>
    <dgm:pt modelId="{A5C23F5B-1F41-4315-A913-4ADA782840F8}">
      <dgm:prSet phldrT="[Text]"/>
      <dgm:spPr/>
      <dgm:t>
        <a:bodyPr/>
        <a:lstStyle/>
        <a:p>
          <a:r>
            <a:rPr lang="en-US" dirty="0"/>
            <a:t>Ethicists</a:t>
          </a:r>
        </a:p>
      </dgm:t>
    </dgm:pt>
    <dgm:pt modelId="{CE880B19-C8F5-4E47-B3B4-D874AF35F674}" type="parTrans" cxnId="{E7E6427D-BC62-4DAA-959E-FDA5D2D23EFB}">
      <dgm:prSet/>
      <dgm:spPr/>
      <dgm:t>
        <a:bodyPr/>
        <a:lstStyle/>
        <a:p>
          <a:endParaRPr lang="en-US"/>
        </a:p>
      </dgm:t>
    </dgm:pt>
    <dgm:pt modelId="{3980AB43-E055-4DBF-AED0-DACC817836E4}" type="sibTrans" cxnId="{E7E6427D-BC62-4DAA-959E-FDA5D2D23EFB}">
      <dgm:prSet/>
      <dgm:spPr/>
      <dgm:t>
        <a:bodyPr/>
        <a:lstStyle/>
        <a:p>
          <a:endParaRPr lang="en-US"/>
        </a:p>
      </dgm:t>
    </dgm:pt>
    <dgm:pt modelId="{732FE10A-2C4C-4A28-B4B0-09D4CCBF8215}">
      <dgm:prSet phldrT="[Text]"/>
      <dgm:spPr/>
      <dgm:t>
        <a:bodyPr/>
        <a:lstStyle/>
        <a:p>
          <a:r>
            <a:rPr lang="en-US" dirty="0"/>
            <a:t>Academia</a:t>
          </a:r>
        </a:p>
      </dgm:t>
    </dgm:pt>
    <dgm:pt modelId="{9820D9F5-0E60-46B1-8301-E8CDDDE9F5D6}" type="parTrans" cxnId="{07AA378E-1875-43FF-A4A2-C689A6B74626}">
      <dgm:prSet/>
      <dgm:spPr/>
      <dgm:t>
        <a:bodyPr/>
        <a:lstStyle/>
        <a:p>
          <a:endParaRPr lang="en-US"/>
        </a:p>
      </dgm:t>
    </dgm:pt>
    <dgm:pt modelId="{9082C4A5-A18A-4453-8AF8-1136F117E892}" type="sibTrans" cxnId="{07AA378E-1875-43FF-A4A2-C689A6B74626}">
      <dgm:prSet/>
      <dgm:spPr/>
      <dgm:t>
        <a:bodyPr/>
        <a:lstStyle/>
        <a:p>
          <a:endParaRPr lang="en-US"/>
        </a:p>
      </dgm:t>
    </dgm:pt>
    <dgm:pt modelId="{17A40CA7-6C2B-4E20-8A22-086E51510AD6}">
      <dgm:prSet phldrT="[Text]" phldr="1"/>
      <dgm:spPr/>
      <dgm:t>
        <a:bodyPr/>
        <a:lstStyle/>
        <a:p>
          <a:endParaRPr lang="en-US" dirty="0"/>
        </a:p>
      </dgm:t>
    </dgm:pt>
    <dgm:pt modelId="{3B881FDC-2458-43FF-B2C2-67AACB7BF225}" type="parTrans" cxnId="{15072C49-33B8-4012-AEE3-E70CC24AD526}">
      <dgm:prSet/>
      <dgm:spPr/>
      <dgm:t>
        <a:bodyPr/>
        <a:lstStyle/>
        <a:p>
          <a:endParaRPr lang="en-US"/>
        </a:p>
      </dgm:t>
    </dgm:pt>
    <dgm:pt modelId="{E3B41AF7-7D38-43A9-AFA9-1D72AEF4F7BA}" type="sibTrans" cxnId="{15072C49-33B8-4012-AEE3-E70CC24AD526}">
      <dgm:prSet/>
      <dgm:spPr/>
      <dgm:t>
        <a:bodyPr/>
        <a:lstStyle/>
        <a:p>
          <a:endParaRPr lang="en-US"/>
        </a:p>
      </dgm:t>
    </dgm:pt>
    <dgm:pt modelId="{BAE23FA0-7604-4F8F-B5F2-F059495EB33E}">
      <dgm:prSet phldrT="[Text]"/>
      <dgm:spPr/>
      <dgm:t>
        <a:bodyPr/>
        <a:lstStyle/>
        <a:p>
          <a:r>
            <a:rPr lang="en-US" dirty="0"/>
            <a:t>Corporations</a:t>
          </a:r>
        </a:p>
      </dgm:t>
    </dgm:pt>
    <dgm:pt modelId="{EC9233C0-372D-4740-AA25-C7AAC034AA56}" type="parTrans" cxnId="{E33E5799-880B-437C-AE72-E4F926366640}">
      <dgm:prSet/>
      <dgm:spPr/>
      <dgm:t>
        <a:bodyPr/>
        <a:lstStyle/>
        <a:p>
          <a:endParaRPr lang="en-US"/>
        </a:p>
      </dgm:t>
    </dgm:pt>
    <dgm:pt modelId="{50D318C8-E164-49FD-80CC-5289A22A460E}" type="sibTrans" cxnId="{E33E5799-880B-437C-AE72-E4F926366640}">
      <dgm:prSet/>
      <dgm:spPr/>
      <dgm:t>
        <a:bodyPr/>
        <a:lstStyle/>
        <a:p>
          <a:endParaRPr lang="en-US"/>
        </a:p>
      </dgm:t>
    </dgm:pt>
    <dgm:pt modelId="{B5CEA777-8075-49D9-AACC-88A1B78AFC71}">
      <dgm:prSet phldrT="[Text]"/>
      <dgm:spPr/>
      <dgm:t>
        <a:bodyPr/>
        <a:lstStyle/>
        <a:p>
          <a:r>
            <a:rPr lang="en-US" dirty="0"/>
            <a:t>Professionals</a:t>
          </a:r>
        </a:p>
      </dgm:t>
    </dgm:pt>
    <dgm:pt modelId="{41EA4D6B-C32F-485C-9FCB-CA61C333DF52}" type="parTrans" cxnId="{25A9F1EF-C653-4A57-B449-C22231E7D1DE}">
      <dgm:prSet/>
      <dgm:spPr/>
      <dgm:t>
        <a:bodyPr/>
        <a:lstStyle/>
        <a:p>
          <a:endParaRPr lang="en-US"/>
        </a:p>
      </dgm:t>
    </dgm:pt>
    <dgm:pt modelId="{595304F1-749C-4DE7-9D0A-338E9723C177}" type="sibTrans" cxnId="{25A9F1EF-C653-4A57-B449-C22231E7D1DE}">
      <dgm:prSet/>
      <dgm:spPr/>
      <dgm:t>
        <a:bodyPr/>
        <a:lstStyle/>
        <a:p>
          <a:endParaRPr lang="en-US"/>
        </a:p>
      </dgm:t>
    </dgm:pt>
    <dgm:pt modelId="{2241A10E-0B2A-4C9A-956C-197C98DE6427}">
      <dgm:prSet phldrT="[Text]"/>
      <dgm:spPr/>
      <dgm:t>
        <a:bodyPr/>
        <a:lstStyle/>
        <a:p>
          <a:r>
            <a:rPr lang="en-US" dirty="0"/>
            <a:t>Regulators</a:t>
          </a:r>
        </a:p>
      </dgm:t>
    </dgm:pt>
    <dgm:pt modelId="{DDCAA82A-3A1D-4243-99A4-23B6BBFDD7F4}" type="parTrans" cxnId="{5EBF06C2-9B6A-40D6-AE04-499B341C2FC1}">
      <dgm:prSet/>
      <dgm:spPr/>
      <dgm:t>
        <a:bodyPr/>
        <a:lstStyle/>
        <a:p>
          <a:endParaRPr lang="en-US"/>
        </a:p>
      </dgm:t>
    </dgm:pt>
    <dgm:pt modelId="{43CB8E19-FD23-4C75-AF27-4D55DEC80F3F}" type="sibTrans" cxnId="{5EBF06C2-9B6A-40D6-AE04-499B341C2FC1}">
      <dgm:prSet/>
      <dgm:spPr/>
      <dgm:t>
        <a:bodyPr/>
        <a:lstStyle/>
        <a:p>
          <a:endParaRPr lang="en-US"/>
        </a:p>
      </dgm:t>
    </dgm:pt>
    <dgm:pt modelId="{96030CE0-77A8-40A6-809F-E99BC3B4EE05}">
      <dgm:prSet phldrT="[Text]"/>
      <dgm:spPr/>
      <dgm:t>
        <a:bodyPr/>
        <a:lstStyle/>
        <a:p>
          <a:r>
            <a:rPr lang="en-US" dirty="0"/>
            <a:t>Accounting firms</a:t>
          </a:r>
        </a:p>
      </dgm:t>
    </dgm:pt>
    <dgm:pt modelId="{EE5E5BD2-B665-490C-A8B9-A85484FB0A16}" type="parTrans" cxnId="{5DBEDAF7-1623-4CCC-87C1-0D42548473AD}">
      <dgm:prSet/>
      <dgm:spPr/>
      <dgm:t>
        <a:bodyPr/>
        <a:lstStyle/>
        <a:p>
          <a:endParaRPr lang="en-US"/>
        </a:p>
      </dgm:t>
    </dgm:pt>
    <dgm:pt modelId="{5AA4D758-B7C8-4A23-8D0F-CBD2BA75ABCA}" type="sibTrans" cxnId="{5DBEDAF7-1623-4CCC-87C1-0D42548473AD}">
      <dgm:prSet/>
      <dgm:spPr/>
      <dgm:t>
        <a:bodyPr/>
        <a:lstStyle/>
        <a:p>
          <a:endParaRPr lang="en-US"/>
        </a:p>
      </dgm:t>
    </dgm:pt>
    <dgm:pt modelId="{76DAAF55-22AE-4347-9DD3-C66FD5EC48A3}">
      <dgm:prSet phldrT="[Text]"/>
      <dgm:spPr/>
      <dgm:t>
        <a:bodyPr/>
        <a:lstStyle/>
        <a:p>
          <a:r>
            <a:rPr lang="en-US" dirty="0"/>
            <a:t>Government</a:t>
          </a:r>
        </a:p>
      </dgm:t>
    </dgm:pt>
    <dgm:pt modelId="{7D49CCA4-E6E1-464B-815A-424275328103}" type="parTrans" cxnId="{07E38FC5-B3FC-43BD-9D32-8A508F9C8EBA}">
      <dgm:prSet/>
      <dgm:spPr/>
      <dgm:t>
        <a:bodyPr/>
        <a:lstStyle/>
        <a:p>
          <a:endParaRPr lang="en-US"/>
        </a:p>
      </dgm:t>
    </dgm:pt>
    <dgm:pt modelId="{0D5422D8-A6D9-44D8-9F29-22597AE3489A}" type="sibTrans" cxnId="{07E38FC5-B3FC-43BD-9D32-8A508F9C8EBA}">
      <dgm:prSet/>
      <dgm:spPr/>
      <dgm:t>
        <a:bodyPr/>
        <a:lstStyle/>
        <a:p>
          <a:endParaRPr lang="en-US"/>
        </a:p>
      </dgm:t>
    </dgm:pt>
    <dgm:pt modelId="{93D4A257-967A-426B-B1ED-1E500E16FF3A}">
      <dgm:prSet phldrT="[Text]"/>
      <dgm:spPr/>
      <dgm:t>
        <a:bodyPr/>
        <a:lstStyle/>
        <a:p>
          <a:endParaRPr lang="en-US" dirty="0"/>
        </a:p>
      </dgm:t>
    </dgm:pt>
    <dgm:pt modelId="{3C49A7E6-549F-4C73-9A0E-A2DB9D0EF756}" type="parTrans" cxnId="{85946DCE-D5A8-48C0-A226-A4805B065F35}">
      <dgm:prSet/>
      <dgm:spPr/>
      <dgm:t>
        <a:bodyPr/>
        <a:lstStyle/>
        <a:p>
          <a:endParaRPr lang="en-US"/>
        </a:p>
      </dgm:t>
    </dgm:pt>
    <dgm:pt modelId="{866B7345-275B-4845-9A12-A63EF1D9714E}" type="sibTrans" cxnId="{85946DCE-D5A8-48C0-A226-A4805B065F35}">
      <dgm:prSet/>
      <dgm:spPr/>
      <dgm:t>
        <a:bodyPr/>
        <a:lstStyle/>
        <a:p>
          <a:endParaRPr lang="en-US"/>
        </a:p>
      </dgm:t>
    </dgm:pt>
    <dgm:pt modelId="{C700AF0D-7D89-4FAC-94CA-8947C0558EB3}" type="pres">
      <dgm:prSet presAssocID="{F4510087-D04B-4B0E-A483-BAD8456EA812}" presName="composite" presStyleCnt="0">
        <dgm:presLayoutVars>
          <dgm:chMax val="1"/>
          <dgm:dir/>
          <dgm:resizeHandles val="exact"/>
        </dgm:presLayoutVars>
      </dgm:prSet>
      <dgm:spPr/>
    </dgm:pt>
    <dgm:pt modelId="{6C549FC5-09AA-43F5-8638-D4420398ED0A}" type="pres">
      <dgm:prSet presAssocID="{F4510087-D04B-4B0E-A483-BAD8456EA812}" presName="radial" presStyleCnt="0">
        <dgm:presLayoutVars>
          <dgm:animLvl val="ctr"/>
        </dgm:presLayoutVars>
      </dgm:prSet>
      <dgm:spPr/>
    </dgm:pt>
    <dgm:pt modelId="{D0C1BB28-13CE-4DCC-9CD5-C1AB0931AF45}" type="pres">
      <dgm:prSet presAssocID="{2355C7C1-2807-4275-ACEE-908638B42D81}" presName="centerShape" presStyleLbl="vennNode1" presStyleIdx="0" presStyleCnt="9" custScaleX="287247" custScaleY="264426" custLinFactNeighborX="0" custLinFactNeighborY="-1631"/>
      <dgm:spPr/>
    </dgm:pt>
    <dgm:pt modelId="{5283BCDC-7EFC-4225-BF1E-245E2CE81951}" type="pres">
      <dgm:prSet presAssocID="{BFE2775A-08BD-4002-AC6E-4FBD610CE667}" presName="node" presStyleLbl="vennNode1" presStyleIdx="1" presStyleCnt="9" custScaleX="182818" custScaleY="123193" custRadScaleRad="105519" custRadScaleInc="0">
        <dgm:presLayoutVars>
          <dgm:bulletEnabled val="1"/>
        </dgm:presLayoutVars>
      </dgm:prSet>
      <dgm:spPr/>
    </dgm:pt>
    <dgm:pt modelId="{BF510B5A-F2E1-4EAC-9593-23E3C8B3EA66}" type="pres">
      <dgm:prSet presAssocID="{BAE23FA0-7604-4F8F-B5F2-F059495EB33E}" presName="node" presStyleLbl="vennNode1" presStyleIdx="2" presStyleCnt="9" custScaleX="182818" custScaleY="123193" custRadScaleRad="143793" custRadScaleInc="30845">
        <dgm:presLayoutVars>
          <dgm:bulletEnabled val="1"/>
        </dgm:presLayoutVars>
      </dgm:prSet>
      <dgm:spPr/>
    </dgm:pt>
    <dgm:pt modelId="{4FCA40B0-B13F-4F00-874A-9900CF12D1F3}" type="pres">
      <dgm:prSet presAssocID="{B5CEA777-8075-49D9-AACC-88A1B78AFC71}" presName="node" presStyleLbl="vennNode1" presStyleIdx="3" presStyleCnt="9" custScaleX="182818" custScaleY="123193" custRadScaleRad="133389" custRadScaleInc="-2824">
        <dgm:presLayoutVars>
          <dgm:bulletEnabled val="1"/>
        </dgm:presLayoutVars>
      </dgm:prSet>
      <dgm:spPr/>
    </dgm:pt>
    <dgm:pt modelId="{326EF719-496F-43F3-A282-0EDDCA3A72A8}" type="pres">
      <dgm:prSet presAssocID="{A5C23F5B-1F41-4315-A913-4ADA782840F8}" presName="node" presStyleLbl="vennNode1" presStyleIdx="4" presStyleCnt="9" custScaleX="182818" custScaleY="123193" custRadScaleRad="130422" custRadScaleInc="-30112">
        <dgm:presLayoutVars>
          <dgm:bulletEnabled val="1"/>
        </dgm:presLayoutVars>
      </dgm:prSet>
      <dgm:spPr/>
    </dgm:pt>
    <dgm:pt modelId="{0B7888C6-07B4-4D50-9B91-99D8E8C847C4}" type="pres">
      <dgm:prSet presAssocID="{732FE10A-2C4C-4A28-B4B0-09D4CCBF8215}" presName="node" presStyleLbl="vennNode1" presStyleIdx="5" presStyleCnt="9" custScaleX="182818" custScaleY="123193" custRadScaleRad="95126" custRadScaleInc="0">
        <dgm:presLayoutVars>
          <dgm:bulletEnabled val="1"/>
        </dgm:presLayoutVars>
      </dgm:prSet>
      <dgm:spPr/>
    </dgm:pt>
    <dgm:pt modelId="{7586EE03-9CFE-4CD1-84B6-58D06719B8FF}" type="pres">
      <dgm:prSet presAssocID="{2241A10E-0B2A-4C9A-956C-197C98DE6427}" presName="node" presStyleLbl="vennNode1" presStyleIdx="6" presStyleCnt="9" custScaleX="182818" custScaleY="123193" custRadScaleRad="136080" custRadScaleInc="33548">
        <dgm:presLayoutVars>
          <dgm:bulletEnabled val="1"/>
        </dgm:presLayoutVars>
      </dgm:prSet>
      <dgm:spPr/>
    </dgm:pt>
    <dgm:pt modelId="{5D3DDEC8-E6CC-48E1-AC57-8255C27E7351}" type="pres">
      <dgm:prSet presAssocID="{96030CE0-77A8-40A6-809F-E99BC3B4EE05}" presName="node" presStyleLbl="vennNode1" presStyleIdx="7" presStyleCnt="9" custScaleX="182818" custScaleY="123193" custRadScaleRad="130686" custRadScaleInc="2381">
        <dgm:presLayoutVars>
          <dgm:bulletEnabled val="1"/>
        </dgm:presLayoutVars>
      </dgm:prSet>
      <dgm:spPr/>
    </dgm:pt>
    <dgm:pt modelId="{294E046B-D4CE-4054-A30A-09A3A4CA9D18}" type="pres">
      <dgm:prSet presAssocID="{76DAAF55-22AE-4347-9DD3-C66FD5EC48A3}" presName="node" presStyleLbl="vennNode1" presStyleIdx="8" presStyleCnt="9" custScaleX="182818" custScaleY="123193" custRadScaleRad="141120" custRadScaleInc="-32042">
        <dgm:presLayoutVars>
          <dgm:bulletEnabled val="1"/>
        </dgm:presLayoutVars>
      </dgm:prSet>
      <dgm:spPr/>
    </dgm:pt>
  </dgm:ptLst>
  <dgm:cxnLst>
    <dgm:cxn modelId="{1D6F610B-B1A1-4219-B055-AB3765C116B3}" type="presOf" srcId="{76DAAF55-22AE-4347-9DD3-C66FD5EC48A3}" destId="{294E046B-D4CE-4054-A30A-09A3A4CA9D18}" srcOrd="0" destOrd="0" presId="urn:microsoft.com/office/officeart/2005/8/layout/radial3"/>
    <dgm:cxn modelId="{EB33900E-4133-4DCF-B72A-EA543E468084}" type="presOf" srcId="{BFE2775A-08BD-4002-AC6E-4FBD610CE667}" destId="{5283BCDC-7EFC-4225-BF1E-245E2CE81951}" srcOrd="0" destOrd="0" presId="urn:microsoft.com/office/officeart/2005/8/layout/radial3"/>
    <dgm:cxn modelId="{E6BEC631-0028-48F4-9B68-7ECFDAF1BD7D}" type="presOf" srcId="{2241A10E-0B2A-4C9A-956C-197C98DE6427}" destId="{7586EE03-9CFE-4CD1-84B6-58D06719B8FF}" srcOrd="0" destOrd="0" presId="urn:microsoft.com/office/officeart/2005/8/layout/radial3"/>
    <dgm:cxn modelId="{30EFFD3B-E676-4040-B4BF-10DF1F42AAB9}" type="presOf" srcId="{96030CE0-77A8-40A6-809F-E99BC3B4EE05}" destId="{5D3DDEC8-E6CC-48E1-AC57-8255C27E7351}" srcOrd="0" destOrd="0" presId="urn:microsoft.com/office/officeart/2005/8/layout/radial3"/>
    <dgm:cxn modelId="{F514E33C-7F72-4042-83E5-BCC3027CA7F9}" type="presOf" srcId="{A5C23F5B-1F41-4315-A913-4ADA782840F8}" destId="{326EF719-496F-43F3-A282-0EDDCA3A72A8}" srcOrd="0" destOrd="0" presId="urn:microsoft.com/office/officeart/2005/8/layout/radial3"/>
    <dgm:cxn modelId="{15072C49-33B8-4012-AEE3-E70CC24AD526}" srcId="{F4510087-D04B-4B0E-A483-BAD8456EA812}" destId="{17A40CA7-6C2B-4E20-8A22-086E51510AD6}" srcOrd="2" destOrd="0" parTransId="{3B881FDC-2458-43FF-B2C2-67AACB7BF225}" sibTransId="{E3B41AF7-7D38-43A9-AFA9-1D72AEF4F7BA}"/>
    <dgm:cxn modelId="{C070CA6E-F38E-41B3-9F43-ABEF7BD46229}" srcId="{F4510087-D04B-4B0E-A483-BAD8456EA812}" destId="{2355C7C1-2807-4275-ACEE-908638B42D81}" srcOrd="0" destOrd="0" parTransId="{F4A1E9DD-2AB1-48F5-8519-5873973A23D1}" sibTransId="{13C2F2D7-5EEE-4C31-8C6D-C4C4C6F62795}"/>
    <dgm:cxn modelId="{9DD6B972-F686-4081-8982-D54A0B951FFA}" type="presOf" srcId="{BAE23FA0-7604-4F8F-B5F2-F059495EB33E}" destId="{BF510B5A-F2E1-4EAC-9593-23E3C8B3EA66}" srcOrd="0" destOrd="0" presId="urn:microsoft.com/office/officeart/2005/8/layout/radial3"/>
    <dgm:cxn modelId="{E7E6427D-BC62-4DAA-959E-FDA5D2D23EFB}" srcId="{2355C7C1-2807-4275-ACEE-908638B42D81}" destId="{A5C23F5B-1F41-4315-A913-4ADA782840F8}" srcOrd="3" destOrd="0" parTransId="{CE880B19-C8F5-4E47-B3B4-D874AF35F674}" sibTransId="{3980AB43-E055-4DBF-AED0-DACC817836E4}"/>
    <dgm:cxn modelId="{19BA7B82-0905-4323-806A-11EDD900842E}" type="presOf" srcId="{2355C7C1-2807-4275-ACEE-908638B42D81}" destId="{D0C1BB28-13CE-4DCC-9CD5-C1AB0931AF45}" srcOrd="0" destOrd="0" presId="urn:microsoft.com/office/officeart/2005/8/layout/radial3"/>
    <dgm:cxn modelId="{2EF4CC87-2FEF-45EF-8E93-BC44C9382048}" type="presOf" srcId="{F4510087-D04B-4B0E-A483-BAD8456EA812}" destId="{C700AF0D-7D89-4FAC-94CA-8947C0558EB3}" srcOrd="0" destOrd="0" presId="urn:microsoft.com/office/officeart/2005/8/layout/radial3"/>
    <dgm:cxn modelId="{07AA378E-1875-43FF-A4A2-C689A6B74626}" srcId="{2355C7C1-2807-4275-ACEE-908638B42D81}" destId="{732FE10A-2C4C-4A28-B4B0-09D4CCBF8215}" srcOrd="4" destOrd="0" parTransId="{9820D9F5-0E60-46B1-8301-E8CDDDE9F5D6}" sibTransId="{9082C4A5-A18A-4453-8AF8-1136F117E892}"/>
    <dgm:cxn modelId="{E33E5799-880B-437C-AE72-E4F926366640}" srcId="{2355C7C1-2807-4275-ACEE-908638B42D81}" destId="{BAE23FA0-7604-4F8F-B5F2-F059495EB33E}" srcOrd="1" destOrd="0" parTransId="{EC9233C0-372D-4740-AA25-C7AAC034AA56}" sibTransId="{50D318C8-E164-49FD-80CC-5289A22A460E}"/>
    <dgm:cxn modelId="{1A699CA1-1621-427A-941B-3A53C4A03F92}" type="presOf" srcId="{732FE10A-2C4C-4A28-B4B0-09D4CCBF8215}" destId="{0B7888C6-07B4-4D50-9B91-99D8E8C847C4}" srcOrd="0" destOrd="0" presId="urn:microsoft.com/office/officeart/2005/8/layout/radial3"/>
    <dgm:cxn modelId="{5EBF06C2-9B6A-40D6-AE04-499B341C2FC1}" srcId="{2355C7C1-2807-4275-ACEE-908638B42D81}" destId="{2241A10E-0B2A-4C9A-956C-197C98DE6427}" srcOrd="5" destOrd="0" parTransId="{DDCAA82A-3A1D-4243-99A4-23B6BBFDD7F4}" sibTransId="{43CB8E19-FD23-4C75-AF27-4D55DEC80F3F}"/>
    <dgm:cxn modelId="{07E38FC5-B3FC-43BD-9D32-8A508F9C8EBA}" srcId="{2355C7C1-2807-4275-ACEE-908638B42D81}" destId="{76DAAF55-22AE-4347-9DD3-C66FD5EC48A3}" srcOrd="7" destOrd="0" parTransId="{7D49CCA4-E6E1-464B-815A-424275328103}" sibTransId="{0D5422D8-A6D9-44D8-9F29-22597AE3489A}"/>
    <dgm:cxn modelId="{D7E763C9-4EED-4B5C-8C4B-CDDD62261556}" type="presOf" srcId="{B5CEA777-8075-49D9-AACC-88A1B78AFC71}" destId="{4FCA40B0-B13F-4F00-874A-9900CF12D1F3}" srcOrd="0" destOrd="0" presId="urn:microsoft.com/office/officeart/2005/8/layout/radial3"/>
    <dgm:cxn modelId="{D81968CD-F465-40ED-9945-3E1B7CA1B606}" srcId="{2355C7C1-2807-4275-ACEE-908638B42D81}" destId="{BFE2775A-08BD-4002-AC6E-4FBD610CE667}" srcOrd="0" destOrd="0" parTransId="{44955C9D-3E05-4FAA-A77F-6F837C6A7D0B}" sibTransId="{7CFFDAA6-B627-41F8-BD21-D98E54DD8870}"/>
    <dgm:cxn modelId="{85946DCE-D5A8-48C0-A226-A4805B065F35}" srcId="{F4510087-D04B-4B0E-A483-BAD8456EA812}" destId="{93D4A257-967A-426B-B1ED-1E500E16FF3A}" srcOrd="1" destOrd="0" parTransId="{3C49A7E6-549F-4C73-9A0E-A2DB9D0EF756}" sibTransId="{866B7345-275B-4845-9A12-A63EF1D9714E}"/>
    <dgm:cxn modelId="{25A9F1EF-C653-4A57-B449-C22231E7D1DE}" srcId="{2355C7C1-2807-4275-ACEE-908638B42D81}" destId="{B5CEA777-8075-49D9-AACC-88A1B78AFC71}" srcOrd="2" destOrd="0" parTransId="{41EA4D6B-C32F-485C-9FCB-CA61C333DF52}" sibTransId="{595304F1-749C-4DE7-9D0A-338E9723C177}"/>
    <dgm:cxn modelId="{5DBEDAF7-1623-4CCC-87C1-0D42548473AD}" srcId="{2355C7C1-2807-4275-ACEE-908638B42D81}" destId="{96030CE0-77A8-40A6-809F-E99BC3B4EE05}" srcOrd="6" destOrd="0" parTransId="{EE5E5BD2-B665-490C-A8B9-A85484FB0A16}" sibTransId="{5AA4D758-B7C8-4A23-8D0F-CBD2BA75ABCA}"/>
    <dgm:cxn modelId="{E55A9E06-1B33-45D5-8D20-F64E5F9E1658}" type="presParOf" srcId="{C700AF0D-7D89-4FAC-94CA-8947C0558EB3}" destId="{6C549FC5-09AA-43F5-8638-D4420398ED0A}" srcOrd="0" destOrd="0" presId="urn:microsoft.com/office/officeart/2005/8/layout/radial3"/>
    <dgm:cxn modelId="{56E59B81-DB2B-440E-A2B4-F21CA7A32866}" type="presParOf" srcId="{6C549FC5-09AA-43F5-8638-D4420398ED0A}" destId="{D0C1BB28-13CE-4DCC-9CD5-C1AB0931AF45}" srcOrd="0" destOrd="0" presId="urn:microsoft.com/office/officeart/2005/8/layout/radial3"/>
    <dgm:cxn modelId="{45733B43-A12A-4F05-ACBF-C215F5225DDC}" type="presParOf" srcId="{6C549FC5-09AA-43F5-8638-D4420398ED0A}" destId="{5283BCDC-7EFC-4225-BF1E-245E2CE81951}" srcOrd="1" destOrd="0" presId="urn:microsoft.com/office/officeart/2005/8/layout/radial3"/>
    <dgm:cxn modelId="{6E2BFB6E-FFDA-4B50-82E1-7C27808E7D09}" type="presParOf" srcId="{6C549FC5-09AA-43F5-8638-D4420398ED0A}" destId="{BF510B5A-F2E1-4EAC-9593-23E3C8B3EA66}" srcOrd="2" destOrd="0" presId="urn:microsoft.com/office/officeart/2005/8/layout/radial3"/>
    <dgm:cxn modelId="{B850C6C3-E852-4F7B-A69A-7945964986DB}" type="presParOf" srcId="{6C549FC5-09AA-43F5-8638-D4420398ED0A}" destId="{4FCA40B0-B13F-4F00-874A-9900CF12D1F3}" srcOrd="3" destOrd="0" presId="urn:microsoft.com/office/officeart/2005/8/layout/radial3"/>
    <dgm:cxn modelId="{F40DE99D-A113-481F-8784-0E7AD853F888}" type="presParOf" srcId="{6C549FC5-09AA-43F5-8638-D4420398ED0A}" destId="{326EF719-496F-43F3-A282-0EDDCA3A72A8}" srcOrd="4" destOrd="0" presId="urn:microsoft.com/office/officeart/2005/8/layout/radial3"/>
    <dgm:cxn modelId="{0D322EC0-642C-400B-BE52-B9A9D6EFEF30}" type="presParOf" srcId="{6C549FC5-09AA-43F5-8638-D4420398ED0A}" destId="{0B7888C6-07B4-4D50-9B91-99D8E8C847C4}" srcOrd="5" destOrd="0" presId="urn:microsoft.com/office/officeart/2005/8/layout/radial3"/>
    <dgm:cxn modelId="{52FABAE6-43F8-4F28-87C5-184F880FDF15}" type="presParOf" srcId="{6C549FC5-09AA-43F5-8638-D4420398ED0A}" destId="{7586EE03-9CFE-4CD1-84B6-58D06719B8FF}" srcOrd="6" destOrd="0" presId="urn:microsoft.com/office/officeart/2005/8/layout/radial3"/>
    <dgm:cxn modelId="{06D2B490-7215-400F-8D94-072D42188658}" type="presParOf" srcId="{6C549FC5-09AA-43F5-8638-D4420398ED0A}" destId="{5D3DDEC8-E6CC-48E1-AC57-8255C27E7351}" srcOrd="7" destOrd="0" presId="urn:microsoft.com/office/officeart/2005/8/layout/radial3"/>
    <dgm:cxn modelId="{FEC5D2B3-CB68-452D-B02C-970AD1AB6AE7}" type="presParOf" srcId="{6C549FC5-09AA-43F5-8638-D4420398ED0A}" destId="{294E046B-D4CE-4054-A30A-09A3A4CA9D18}"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21791-ECFF-46FB-9B89-D1DF199B04F6}">
      <dsp:nvSpPr>
        <dsp:cNvPr id="0" name=""/>
        <dsp:cNvSpPr/>
      </dsp:nvSpPr>
      <dsp:spPr>
        <a:xfrm>
          <a:off x="616" y="0"/>
          <a:ext cx="2651292" cy="22392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b="1" u="sng" kern="1200" dirty="0">
              <a:solidFill>
                <a:schemeClr val="bg1">
                  <a:lumMod val="50000"/>
                </a:schemeClr>
              </a:solidFill>
            </a:rPr>
            <a:t>Data</a:t>
          </a:r>
        </a:p>
      </dsp:txBody>
      <dsp:txXfrm rot="16200000">
        <a:off x="-652366" y="652982"/>
        <a:ext cx="1836223" cy="530258"/>
      </dsp:txXfrm>
    </dsp:sp>
    <dsp:sp modelId="{B9BC3200-4FD8-48E9-A0AE-F89E1398E00F}">
      <dsp:nvSpPr>
        <dsp:cNvPr id="0" name=""/>
        <dsp:cNvSpPr/>
      </dsp:nvSpPr>
      <dsp:spPr>
        <a:xfrm>
          <a:off x="530874" y="0"/>
          <a:ext cx="1975212" cy="22392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Real world data is continuously fed into AI</a:t>
          </a:r>
        </a:p>
      </dsp:txBody>
      <dsp:txXfrm>
        <a:off x="530874" y="0"/>
        <a:ext cx="1975212" cy="2239297"/>
      </dsp:txXfrm>
    </dsp:sp>
    <dsp:sp modelId="{58DA4C00-5C82-4A8A-A6A3-E5722B8C0E41}">
      <dsp:nvSpPr>
        <dsp:cNvPr id="0" name=""/>
        <dsp:cNvSpPr/>
      </dsp:nvSpPr>
      <dsp:spPr>
        <a:xfrm>
          <a:off x="2744703" y="0"/>
          <a:ext cx="2651292" cy="22392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b="1" u="sng" kern="1200" dirty="0">
              <a:solidFill>
                <a:schemeClr val="bg1">
                  <a:lumMod val="50000"/>
                </a:schemeClr>
              </a:solidFill>
            </a:rPr>
            <a:t>Algorithms</a:t>
          </a:r>
        </a:p>
      </dsp:txBody>
      <dsp:txXfrm rot="16200000">
        <a:off x="2091721" y="652982"/>
        <a:ext cx="1836223" cy="530258"/>
      </dsp:txXfrm>
    </dsp:sp>
    <dsp:sp modelId="{2A1D807C-B19D-46A8-A394-9A271817A717}">
      <dsp:nvSpPr>
        <dsp:cNvPr id="0" name=""/>
        <dsp:cNvSpPr/>
      </dsp:nvSpPr>
      <dsp:spPr>
        <a:xfrm rot="5400000">
          <a:off x="2593397" y="1721054"/>
          <a:ext cx="329125" cy="39769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2148B-9BB1-4EE1-B7BE-92778F5FC061}">
      <dsp:nvSpPr>
        <dsp:cNvPr id="0" name=""/>
        <dsp:cNvSpPr/>
      </dsp:nvSpPr>
      <dsp:spPr>
        <a:xfrm>
          <a:off x="3274962" y="0"/>
          <a:ext cx="1975212" cy="22392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Data is used to identify patterns and develop models for predictive tasks</a:t>
          </a:r>
        </a:p>
      </dsp:txBody>
      <dsp:txXfrm>
        <a:off x="3274962" y="0"/>
        <a:ext cx="1975212" cy="2239297"/>
      </dsp:txXfrm>
    </dsp:sp>
    <dsp:sp modelId="{C38FAE4C-7FC6-4DC0-A19E-9E76703129FB}">
      <dsp:nvSpPr>
        <dsp:cNvPr id="0" name=""/>
        <dsp:cNvSpPr/>
      </dsp:nvSpPr>
      <dsp:spPr>
        <a:xfrm>
          <a:off x="5488791" y="0"/>
          <a:ext cx="2651292" cy="22392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b="1" u="sng" kern="1200" dirty="0">
              <a:solidFill>
                <a:schemeClr val="bg1">
                  <a:lumMod val="50000"/>
                </a:schemeClr>
              </a:solidFill>
            </a:rPr>
            <a:t>Use</a:t>
          </a:r>
        </a:p>
      </dsp:txBody>
      <dsp:txXfrm rot="16200000">
        <a:off x="4835808" y="652982"/>
        <a:ext cx="1836223" cy="530258"/>
      </dsp:txXfrm>
    </dsp:sp>
    <dsp:sp modelId="{364C297F-146C-4D64-A7DA-5DB929E45AAE}">
      <dsp:nvSpPr>
        <dsp:cNvPr id="0" name=""/>
        <dsp:cNvSpPr/>
      </dsp:nvSpPr>
      <dsp:spPr>
        <a:xfrm rot="5400000">
          <a:off x="5337484" y="1721054"/>
          <a:ext cx="329125" cy="39769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20F65-D492-45A0-9CD1-A1DDA61EE5C4}">
      <dsp:nvSpPr>
        <dsp:cNvPr id="0" name=""/>
        <dsp:cNvSpPr/>
      </dsp:nvSpPr>
      <dsp:spPr>
        <a:xfrm>
          <a:off x="6019049" y="0"/>
          <a:ext cx="1975212" cy="22392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Throughout its use, AI updates its models based on new data it is exposed to</a:t>
          </a:r>
        </a:p>
      </dsp:txBody>
      <dsp:txXfrm>
        <a:off x="6019049" y="0"/>
        <a:ext cx="1975212" cy="2239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8333-E402-482D-AED9-F566325D4A58}">
      <dsp:nvSpPr>
        <dsp:cNvPr id="0" name=""/>
        <dsp:cNvSpPr/>
      </dsp:nvSpPr>
      <dsp:spPr>
        <a:xfrm>
          <a:off x="8157294"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8EEB6-6368-4128-B26D-42106C1BA01F}">
      <dsp:nvSpPr>
        <dsp:cNvPr id="0" name=""/>
        <dsp:cNvSpPr/>
      </dsp:nvSpPr>
      <dsp:spPr>
        <a:xfrm>
          <a:off x="7728669"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B1101-7C0D-4522-8D6E-4BAAE831FA73}">
      <dsp:nvSpPr>
        <dsp:cNvPr id="0" name=""/>
        <dsp:cNvSpPr/>
      </dsp:nvSpPr>
      <dsp:spPr>
        <a:xfrm>
          <a:off x="7300044"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23F59-1132-440C-87B5-8CA7287A68A1}">
      <dsp:nvSpPr>
        <dsp:cNvPr id="0" name=""/>
        <dsp:cNvSpPr/>
      </dsp:nvSpPr>
      <dsp:spPr>
        <a:xfrm>
          <a:off x="6872234"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39333-476E-4404-96DF-729050A8FDA9}">
      <dsp:nvSpPr>
        <dsp:cNvPr id="0" name=""/>
        <dsp:cNvSpPr/>
      </dsp:nvSpPr>
      <dsp:spPr>
        <a:xfrm>
          <a:off x="6443610"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417EB-4CBC-4E1A-9B3A-57440CAC6AD4}">
      <dsp:nvSpPr>
        <dsp:cNvPr id="0" name=""/>
        <dsp:cNvSpPr/>
      </dsp:nvSpPr>
      <dsp:spPr>
        <a:xfrm>
          <a:off x="5781115" y="2346572"/>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56932-F67A-4143-B95A-7B1E4584E79D}">
      <dsp:nvSpPr>
        <dsp:cNvPr id="0" name=""/>
        <dsp:cNvSpPr/>
      </dsp:nvSpPr>
      <dsp:spPr>
        <a:xfrm>
          <a:off x="7775932" y="1980387"/>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5E8C9-7AC7-4BDF-AD09-EC2B2A3D6D1D}">
      <dsp:nvSpPr>
        <dsp:cNvPr id="0" name=""/>
        <dsp:cNvSpPr/>
      </dsp:nvSpPr>
      <dsp:spPr>
        <a:xfrm>
          <a:off x="7775932" y="295008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5CE89-0B69-43E8-8790-12D986FFDF2E}">
      <dsp:nvSpPr>
        <dsp:cNvPr id="0" name=""/>
        <dsp:cNvSpPr/>
      </dsp:nvSpPr>
      <dsp:spPr>
        <a:xfrm>
          <a:off x="7984540" y="2190405"/>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E3135-9D46-4BB1-82F5-37D6ABCB5E21}">
      <dsp:nvSpPr>
        <dsp:cNvPr id="0" name=""/>
        <dsp:cNvSpPr/>
      </dsp:nvSpPr>
      <dsp:spPr>
        <a:xfrm>
          <a:off x="7998393" y="2741220"/>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4A993-F102-4E8A-9E2C-818D4D09F362}">
      <dsp:nvSpPr>
        <dsp:cNvPr id="0" name=""/>
        <dsp:cNvSpPr/>
      </dsp:nvSpPr>
      <dsp:spPr>
        <a:xfrm>
          <a:off x="3219145" y="1396492"/>
          <a:ext cx="2368030" cy="2368275"/>
        </a:xfrm>
        <a:prstGeom prst="ellipse">
          <a:avLst/>
        </a:prstGeom>
        <a:solidFill>
          <a:srgbClr val="BBE0E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What is the way forward?</a:t>
          </a:r>
        </a:p>
      </dsp:txBody>
      <dsp:txXfrm>
        <a:off x="3565935" y="1743318"/>
        <a:ext cx="1674450" cy="1674623"/>
      </dsp:txXfrm>
    </dsp:sp>
    <dsp:sp modelId="{7185795D-6EC8-44BC-98F3-2552F7603279}">
      <dsp:nvSpPr>
        <dsp:cNvPr id="0" name=""/>
        <dsp:cNvSpPr/>
      </dsp:nvSpPr>
      <dsp:spPr>
        <a:xfrm>
          <a:off x="3042316" y="1194167"/>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564A0-C63D-4ACD-9A30-204FAA985115}">
      <dsp:nvSpPr>
        <dsp:cNvPr id="0" name=""/>
        <dsp:cNvSpPr/>
      </dsp:nvSpPr>
      <dsp:spPr>
        <a:xfrm>
          <a:off x="2742442"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81DC6-D66B-41D3-9702-E47298CF7AF4}">
      <dsp:nvSpPr>
        <dsp:cNvPr id="0" name=""/>
        <dsp:cNvSpPr/>
      </dsp:nvSpPr>
      <dsp:spPr>
        <a:xfrm>
          <a:off x="2242923"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FA116-2F9C-47C3-A6F6-B478C69BDED0}">
      <dsp:nvSpPr>
        <dsp:cNvPr id="0" name=""/>
        <dsp:cNvSpPr/>
      </dsp:nvSpPr>
      <dsp:spPr>
        <a:xfrm>
          <a:off x="1743404"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BDA05-CAB2-45C7-89EA-2DB0984DD5BF}">
      <dsp:nvSpPr>
        <dsp:cNvPr id="0" name=""/>
        <dsp:cNvSpPr/>
      </dsp:nvSpPr>
      <dsp:spPr>
        <a:xfrm>
          <a:off x="1243885"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A1112-ED78-40FF-AC5A-A894C5E412E2}">
      <dsp:nvSpPr>
        <dsp:cNvPr id="0" name=""/>
        <dsp:cNvSpPr/>
      </dsp:nvSpPr>
      <dsp:spPr>
        <a:xfrm>
          <a:off x="743551"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FE42E-152C-4A3F-B1F9-3A6D96332C67}">
      <dsp:nvSpPr>
        <dsp:cNvPr id="0" name=""/>
        <dsp:cNvSpPr/>
      </dsp:nvSpPr>
      <dsp:spPr>
        <a:xfrm>
          <a:off x="244032"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F10A0-3A8C-4E92-8C88-824CC069A7B7}">
      <dsp:nvSpPr>
        <dsp:cNvPr id="0" name=""/>
        <dsp:cNvSpPr/>
      </dsp:nvSpPr>
      <dsp:spPr>
        <a:xfrm>
          <a:off x="241306" y="300553"/>
          <a:ext cx="2946562" cy="60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55650">
            <a:lnSpc>
              <a:spcPct val="90000"/>
            </a:lnSpc>
            <a:spcBef>
              <a:spcPct val="0"/>
            </a:spcBef>
            <a:spcAft>
              <a:spcPct val="35000"/>
            </a:spcAft>
            <a:buNone/>
          </a:pPr>
          <a:r>
            <a:rPr lang="en-US" sz="1700" kern="1200" dirty="0">
              <a:solidFill>
                <a:schemeClr val="tx1">
                  <a:lumMod val="65000"/>
                  <a:lumOff val="35000"/>
                </a:schemeClr>
              </a:solidFill>
            </a:rPr>
            <a:t>No approach (“Let’s not stifle innovation”)</a:t>
          </a:r>
        </a:p>
      </dsp:txBody>
      <dsp:txXfrm>
        <a:off x="241306" y="300553"/>
        <a:ext cx="2946562" cy="601589"/>
      </dsp:txXfrm>
    </dsp:sp>
    <dsp:sp modelId="{CBA678E4-BF58-4D98-A38D-2C250300A40F}">
      <dsp:nvSpPr>
        <dsp:cNvPr id="0" name=""/>
        <dsp:cNvSpPr/>
      </dsp:nvSpPr>
      <dsp:spPr>
        <a:xfrm>
          <a:off x="2556650" y="2346572"/>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5C15A-B9CB-4820-9573-0CDE5DA89E92}">
      <dsp:nvSpPr>
        <dsp:cNvPr id="0" name=""/>
        <dsp:cNvSpPr/>
      </dsp:nvSpPr>
      <dsp:spPr>
        <a:xfrm>
          <a:off x="2093801"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E4D63-DD37-46E7-8E59-7B84F0948407}">
      <dsp:nvSpPr>
        <dsp:cNvPr id="0" name=""/>
        <dsp:cNvSpPr/>
      </dsp:nvSpPr>
      <dsp:spPr>
        <a:xfrm>
          <a:off x="1631766"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D977C-A6A6-404A-8C2A-60D9C4CA2D3C}">
      <dsp:nvSpPr>
        <dsp:cNvPr id="0" name=""/>
        <dsp:cNvSpPr/>
      </dsp:nvSpPr>
      <dsp:spPr>
        <a:xfrm>
          <a:off x="1168916"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ABB81-8180-4E64-AC15-26B88F2532DC}">
      <dsp:nvSpPr>
        <dsp:cNvPr id="0" name=""/>
        <dsp:cNvSpPr/>
      </dsp:nvSpPr>
      <dsp:spPr>
        <a:xfrm>
          <a:off x="706881"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9ECB3-989B-49B9-9FC1-85D98C131C5A}">
      <dsp:nvSpPr>
        <dsp:cNvPr id="0" name=""/>
        <dsp:cNvSpPr/>
      </dsp:nvSpPr>
      <dsp:spPr>
        <a:xfrm>
          <a:off x="244032"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7742B-EA20-41B4-A2E2-1CB1E384BAF4}">
      <dsp:nvSpPr>
        <dsp:cNvPr id="0" name=""/>
        <dsp:cNvSpPr/>
      </dsp:nvSpPr>
      <dsp:spPr>
        <a:xfrm>
          <a:off x="275146" y="1707364"/>
          <a:ext cx="2550778" cy="60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55650">
            <a:lnSpc>
              <a:spcPct val="90000"/>
            </a:lnSpc>
            <a:spcBef>
              <a:spcPct val="0"/>
            </a:spcBef>
            <a:spcAft>
              <a:spcPct val="35000"/>
            </a:spcAft>
            <a:buNone/>
          </a:pPr>
          <a:r>
            <a:rPr lang="en-US" sz="1700" kern="1200" dirty="0">
              <a:solidFill>
                <a:srgbClr val="D6A300"/>
              </a:solidFill>
            </a:rPr>
            <a:t>Reactive approach (“Let’s wait and see”)</a:t>
          </a:r>
        </a:p>
      </dsp:txBody>
      <dsp:txXfrm>
        <a:off x="275146" y="1707364"/>
        <a:ext cx="2550778" cy="601589"/>
      </dsp:txXfrm>
    </dsp:sp>
    <dsp:sp modelId="{57A410BF-47DE-42C9-AEC4-1610C6693424}">
      <dsp:nvSpPr>
        <dsp:cNvPr id="0" name=""/>
        <dsp:cNvSpPr/>
      </dsp:nvSpPr>
      <dsp:spPr>
        <a:xfrm>
          <a:off x="3042316" y="3479744"/>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17012-BC10-491C-BE84-5CA103A8DFCC}">
      <dsp:nvSpPr>
        <dsp:cNvPr id="0" name=""/>
        <dsp:cNvSpPr/>
      </dsp:nvSpPr>
      <dsp:spPr>
        <a:xfrm>
          <a:off x="2742442"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A9B88-FB31-45E2-9E3F-FD0C8DABA6C6}">
      <dsp:nvSpPr>
        <dsp:cNvPr id="0" name=""/>
        <dsp:cNvSpPr/>
      </dsp:nvSpPr>
      <dsp:spPr>
        <a:xfrm>
          <a:off x="2242923"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214EB-F842-4085-9A74-E743E3E412BA}">
      <dsp:nvSpPr>
        <dsp:cNvPr id="0" name=""/>
        <dsp:cNvSpPr/>
      </dsp:nvSpPr>
      <dsp:spPr>
        <a:xfrm>
          <a:off x="1743404"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7ED5C-9C28-44BE-B2FC-51C2A71A85C2}">
      <dsp:nvSpPr>
        <dsp:cNvPr id="0" name=""/>
        <dsp:cNvSpPr/>
      </dsp:nvSpPr>
      <dsp:spPr>
        <a:xfrm>
          <a:off x="1243885"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F1E8E-5954-4B53-A96D-4EA37DB8841A}">
      <dsp:nvSpPr>
        <dsp:cNvPr id="0" name=""/>
        <dsp:cNvSpPr/>
      </dsp:nvSpPr>
      <dsp:spPr>
        <a:xfrm>
          <a:off x="743551"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20A90-1125-4D1D-B030-E10EE8A1AE1E}">
      <dsp:nvSpPr>
        <dsp:cNvPr id="0" name=""/>
        <dsp:cNvSpPr/>
      </dsp:nvSpPr>
      <dsp:spPr>
        <a:xfrm>
          <a:off x="244032"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F4650-B91F-4B5F-97FE-66532240EFB6}">
      <dsp:nvSpPr>
        <dsp:cNvPr id="0" name=""/>
        <dsp:cNvSpPr/>
      </dsp:nvSpPr>
      <dsp:spPr>
        <a:xfrm>
          <a:off x="261975" y="2943853"/>
          <a:ext cx="2555112" cy="89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55650">
            <a:lnSpc>
              <a:spcPct val="90000"/>
            </a:lnSpc>
            <a:spcBef>
              <a:spcPct val="0"/>
            </a:spcBef>
            <a:spcAft>
              <a:spcPct val="35000"/>
            </a:spcAft>
            <a:buNone/>
          </a:pPr>
          <a:r>
            <a:rPr lang="en-US" sz="1700" kern="1200" dirty="0">
              <a:solidFill>
                <a:srgbClr val="00B050"/>
              </a:solidFill>
            </a:rPr>
            <a:t>Proactive approach (“Let’s think about ethics now before it’s too late”)</a:t>
          </a:r>
        </a:p>
      </dsp:txBody>
      <dsp:txXfrm>
        <a:off x="261975" y="2943853"/>
        <a:ext cx="2555112" cy="892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F4D2-814B-4438-8E19-CB5F101F6C7E}">
      <dsp:nvSpPr>
        <dsp:cNvPr id="0" name=""/>
        <dsp:cNvSpPr/>
      </dsp:nvSpPr>
      <dsp:spPr>
        <a:xfrm>
          <a:off x="109190" y="441319"/>
          <a:ext cx="1638371" cy="551994"/>
        </a:xfrm>
        <a:prstGeom prst="rect">
          <a:avLst/>
        </a:prstGeom>
        <a:solidFill>
          <a:schemeClr val="accent1">
            <a:lumMod val="25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Independence / Confidentiality</a:t>
          </a:r>
        </a:p>
      </dsp:txBody>
      <dsp:txXfrm>
        <a:off x="109190" y="441319"/>
        <a:ext cx="1638371" cy="551994"/>
      </dsp:txXfrm>
    </dsp:sp>
    <dsp:sp modelId="{88A00382-E948-4C71-8B0E-9ED6745E6CAB}">
      <dsp:nvSpPr>
        <dsp:cNvPr id="0" name=""/>
        <dsp:cNvSpPr/>
      </dsp:nvSpPr>
      <dsp:spPr>
        <a:xfrm>
          <a:off x="0" y="2527273"/>
          <a:ext cx="1638371" cy="70272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13A47FB-C941-4D93-8AE1-FA5DF7E5F62A}">
      <dsp:nvSpPr>
        <dsp:cNvPr id="0" name=""/>
        <dsp:cNvSpPr/>
      </dsp:nvSpPr>
      <dsp:spPr>
        <a:xfrm>
          <a:off x="1937661" y="441319"/>
          <a:ext cx="1638371" cy="551994"/>
        </a:xfrm>
        <a:prstGeom prst="rect">
          <a:avLst/>
        </a:prstGeom>
        <a:solidFill>
          <a:schemeClr val="accent1">
            <a:lumMod val="25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Competence and Due Care</a:t>
          </a:r>
        </a:p>
      </dsp:txBody>
      <dsp:txXfrm>
        <a:off x="1937661" y="441319"/>
        <a:ext cx="1638371" cy="551994"/>
      </dsp:txXfrm>
    </dsp:sp>
    <dsp:sp modelId="{6CB08694-6434-4581-9F95-72B43795D366}">
      <dsp:nvSpPr>
        <dsp:cNvPr id="0" name=""/>
        <dsp:cNvSpPr/>
      </dsp:nvSpPr>
      <dsp:spPr>
        <a:xfrm>
          <a:off x="2033195" y="2527273"/>
          <a:ext cx="1638371" cy="70272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FE9C2FF-D894-4947-9A18-F8B6228E7341}">
      <dsp:nvSpPr>
        <dsp:cNvPr id="0" name=""/>
        <dsp:cNvSpPr/>
      </dsp:nvSpPr>
      <dsp:spPr>
        <a:xfrm>
          <a:off x="3738846" y="441319"/>
          <a:ext cx="1638371" cy="551994"/>
        </a:xfrm>
        <a:prstGeom prst="rect">
          <a:avLst/>
        </a:prstGeom>
        <a:solidFill>
          <a:schemeClr val="accent1">
            <a:lumMod val="25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Objectivity</a:t>
          </a:r>
        </a:p>
      </dsp:txBody>
      <dsp:txXfrm>
        <a:off x="3738846" y="441319"/>
        <a:ext cx="1638371" cy="551994"/>
      </dsp:txXfrm>
    </dsp:sp>
    <dsp:sp modelId="{38D49AA3-A1C1-461B-964E-7263E3AAD770}">
      <dsp:nvSpPr>
        <dsp:cNvPr id="0" name=""/>
        <dsp:cNvSpPr/>
      </dsp:nvSpPr>
      <dsp:spPr>
        <a:xfrm>
          <a:off x="3738846" y="2527271"/>
          <a:ext cx="1638371" cy="70272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3738846" y="2527271"/>
        <a:ext cx="1638371" cy="702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AF91B-5AF2-4AE8-AC45-3D0FA9D3CC15}">
      <dsp:nvSpPr>
        <dsp:cNvPr id="0" name=""/>
        <dsp:cNvSpPr/>
      </dsp:nvSpPr>
      <dsp:spPr>
        <a:xfrm>
          <a:off x="3" y="61636"/>
          <a:ext cx="1311481" cy="6811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Machine Learning</a:t>
          </a:r>
        </a:p>
      </dsp:txBody>
      <dsp:txXfrm>
        <a:off x="3" y="61636"/>
        <a:ext cx="1311481" cy="681156"/>
      </dsp:txXfrm>
    </dsp:sp>
    <dsp:sp modelId="{69D0355F-A66B-458C-9DEB-FE3245C0F183}">
      <dsp:nvSpPr>
        <dsp:cNvPr id="0" name=""/>
        <dsp:cNvSpPr/>
      </dsp:nvSpPr>
      <dsp:spPr>
        <a:xfrm>
          <a:off x="2846" y="1048079"/>
          <a:ext cx="1311481" cy="3396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Classifier ( tax transaction, contract)</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Fraud detection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Review full population for outliers</a:t>
          </a:r>
        </a:p>
      </dsp:txBody>
      <dsp:txXfrm>
        <a:off x="2846" y="1048079"/>
        <a:ext cx="1311481" cy="3396937"/>
      </dsp:txXfrm>
    </dsp:sp>
    <dsp:sp modelId="{10F5363C-FC5F-41A9-9782-537D96F26033}">
      <dsp:nvSpPr>
        <dsp:cNvPr id="0" name=""/>
        <dsp:cNvSpPr/>
      </dsp:nvSpPr>
      <dsp:spPr>
        <a:xfrm>
          <a:off x="1446410" y="61636"/>
          <a:ext cx="1311481" cy="6811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Big AI / Smart Analytics</a:t>
          </a:r>
        </a:p>
      </dsp:txBody>
      <dsp:txXfrm>
        <a:off x="1446410" y="61636"/>
        <a:ext cx="1311481" cy="681156"/>
      </dsp:txXfrm>
    </dsp:sp>
    <dsp:sp modelId="{8D42D873-4D1A-4E17-9365-9AEB728DAA75}">
      <dsp:nvSpPr>
        <dsp:cNvPr id="0" name=""/>
        <dsp:cNvSpPr/>
      </dsp:nvSpPr>
      <dsp:spPr>
        <a:xfrm>
          <a:off x="1449253" y="1048079"/>
          <a:ext cx="1311481" cy="3396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Large scale data analysis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discover facts and relations that are difficult for the human mind </a:t>
          </a:r>
        </a:p>
      </dsp:txBody>
      <dsp:txXfrm>
        <a:off x="1449253" y="1048079"/>
        <a:ext cx="1311481" cy="3396937"/>
      </dsp:txXfrm>
    </dsp:sp>
    <dsp:sp modelId="{17F4FD3E-9B69-4748-AB4C-B6334D98C08E}">
      <dsp:nvSpPr>
        <dsp:cNvPr id="0" name=""/>
        <dsp:cNvSpPr/>
      </dsp:nvSpPr>
      <dsp:spPr>
        <a:xfrm>
          <a:off x="2892817" y="61636"/>
          <a:ext cx="1311481" cy="6811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Natural Language Processing</a:t>
          </a:r>
        </a:p>
      </dsp:txBody>
      <dsp:txXfrm>
        <a:off x="2892817" y="61636"/>
        <a:ext cx="1311481" cy="681156"/>
      </dsp:txXfrm>
    </dsp:sp>
    <dsp:sp modelId="{56845ADF-9F31-4A1F-A24C-3D8EC2F17D8F}">
      <dsp:nvSpPr>
        <dsp:cNvPr id="0" name=""/>
        <dsp:cNvSpPr/>
      </dsp:nvSpPr>
      <dsp:spPr>
        <a:xfrm>
          <a:off x="2895660" y="1048079"/>
          <a:ext cx="1311481" cy="3396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Synthesis of text</a:t>
          </a:r>
          <a:endParaRPr lang="en-US" sz="1400" kern="1200" dirty="0"/>
        </a:p>
        <a:p>
          <a:pPr marL="114300" lvl="1" indent="0" algn="l" defTabSz="622300">
            <a:lnSpc>
              <a:spcPct val="90000"/>
            </a:lnSpc>
            <a:spcBef>
              <a:spcPct val="0"/>
            </a:spcBef>
            <a:spcAft>
              <a:spcPct val="15000"/>
            </a:spcAft>
            <a:buChar char="•"/>
          </a:pPr>
          <a:endParaRPr lang="en-US" sz="1400" kern="1200" dirty="0"/>
        </a:p>
        <a:p>
          <a:pPr marL="114300" lvl="1" indent="0" algn="l" defTabSz="622300">
            <a:lnSpc>
              <a:spcPct val="90000"/>
            </a:lnSpc>
            <a:spcBef>
              <a:spcPct val="0"/>
            </a:spcBef>
            <a:spcAft>
              <a:spcPct val="15000"/>
            </a:spcAft>
            <a:buNone/>
          </a:pPr>
          <a:r>
            <a:rPr lang="en-US" sz="1400" kern="1200" dirty="0">
              <a:solidFill>
                <a:schemeClr val="tx1"/>
              </a:solidFill>
            </a:rPr>
            <a:t>e.g. review of contracts, vendor invoices, emails, transcribed conversation</a:t>
          </a:r>
          <a:endParaRPr lang="en-US" sz="1400" kern="1200" dirty="0"/>
        </a:p>
      </dsp:txBody>
      <dsp:txXfrm>
        <a:off x="2895660" y="1048079"/>
        <a:ext cx="1311481" cy="3396937"/>
      </dsp:txXfrm>
    </dsp:sp>
    <dsp:sp modelId="{D610EBFA-AF73-4679-BA31-07D96EB31771}">
      <dsp:nvSpPr>
        <dsp:cNvPr id="0" name=""/>
        <dsp:cNvSpPr/>
      </dsp:nvSpPr>
      <dsp:spPr>
        <a:xfrm>
          <a:off x="4339225" y="61636"/>
          <a:ext cx="1311481" cy="6811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Machine Vision</a:t>
          </a:r>
        </a:p>
      </dsp:txBody>
      <dsp:txXfrm>
        <a:off x="4339225" y="61636"/>
        <a:ext cx="1311481" cy="681156"/>
      </dsp:txXfrm>
    </dsp:sp>
    <dsp:sp modelId="{C55C9456-9161-4C22-A8B0-D16C0D64FF0A}">
      <dsp:nvSpPr>
        <dsp:cNvPr id="0" name=""/>
        <dsp:cNvSpPr/>
      </dsp:nvSpPr>
      <dsp:spPr>
        <a:xfrm>
          <a:off x="4328961" y="1038854"/>
          <a:ext cx="1311481" cy="3396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OCR + Machine learning to extract data from images</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Drones  + IoT to perform inventory inspection </a:t>
          </a:r>
        </a:p>
      </dsp:txBody>
      <dsp:txXfrm>
        <a:off x="4328961" y="1038854"/>
        <a:ext cx="1311481" cy="3396937"/>
      </dsp:txXfrm>
    </dsp:sp>
    <dsp:sp modelId="{68CE93EC-772B-43A1-82BD-291464F61280}">
      <dsp:nvSpPr>
        <dsp:cNvPr id="0" name=""/>
        <dsp:cNvSpPr/>
      </dsp:nvSpPr>
      <dsp:spPr>
        <a:xfrm>
          <a:off x="5785632" y="61636"/>
          <a:ext cx="1311481" cy="6811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Intelligent RPA</a:t>
          </a:r>
        </a:p>
      </dsp:txBody>
      <dsp:txXfrm>
        <a:off x="5785632" y="61636"/>
        <a:ext cx="1311481" cy="681156"/>
      </dsp:txXfrm>
    </dsp:sp>
    <dsp:sp modelId="{0206E08D-F96A-410F-8544-15426B0ADF05}">
      <dsp:nvSpPr>
        <dsp:cNvPr id="0" name=""/>
        <dsp:cNvSpPr/>
      </dsp:nvSpPr>
      <dsp:spPr>
        <a:xfrm>
          <a:off x="5788475" y="1048079"/>
          <a:ext cx="1311481" cy="3396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Test of transactions</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Document workpapers</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GL review</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Bank confirmation</a:t>
          </a:r>
        </a:p>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a:off x="5788475" y="1048079"/>
        <a:ext cx="1311481" cy="3396937"/>
      </dsp:txXfrm>
    </dsp:sp>
    <dsp:sp modelId="{CE62AA24-F779-4726-A1B3-5B6205BE27C7}">
      <dsp:nvSpPr>
        <dsp:cNvPr id="0" name=""/>
        <dsp:cNvSpPr/>
      </dsp:nvSpPr>
      <dsp:spPr>
        <a:xfrm>
          <a:off x="7232039" y="61636"/>
          <a:ext cx="1311481" cy="6811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Speech</a:t>
          </a:r>
        </a:p>
        <a:p>
          <a:pPr marL="0" lvl="0" indent="0" algn="ctr" defTabSz="711200">
            <a:lnSpc>
              <a:spcPct val="90000"/>
            </a:lnSpc>
            <a:spcBef>
              <a:spcPct val="0"/>
            </a:spcBef>
            <a:spcAft>
              <a:spcPct val="35000"/>
            </a:spcAft>
            <a:buNone/>
          </a:pPr>
          <a:r>
            <a:rPr lang="en-US" sz="1600" kern="1200" dirty="0">
              <a:solidFill>
                <a:schemeClr val="tx1"/>
              </a:solidFill>
            </a:rPr>
            <a:t>Recognition</a:t>
          </a:r>
        </a:p>
      </dsp:txBody>
      <dsp:txXfrm>
        <a:off x="7232039" y="61636"/>
        <a:ext cx="1311481" cy="681156"/>
      </dsp:txXfrm>
    </dsp:sp>
    <dsp:sp modelId="{0E2FB93D-131F-4B0A-99A7-6570C6C5B074}">
      <dsp:nvSpPr>
        <dsp:cNvPr id="0" name=""/>
        <dsp:cNvSpPr/>
      </dsp:nvSpPr>
      <dsp:spPr>
        <a:xfrm>
          <a:off x="7234882" y="1048079"/>
          <a:ext cx="1311481" cy="3396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Decode conversation</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Chat bots</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Digital Assistants</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ctr" defTabSz="622300">
            <a:lnSpc>
              <a:spcPct val="90000"/>
            </a:lnSpc>
            <a:spcBef>
              <a:spcPct val="0"/>
            </a:spcBef>
            <a:spcAft>
              <a:spcPct val="15000"/>
            </a:spcAft>
            <a:buNone/>
          </a:pPr>
          <a:endParaRPr lang="en-US" sz="1400" kern="1200" dirty="0">
            <a:solidFill>
              <a:schemeClr val="tx1"/>
            </a:solidFill>
          </a:endParaRPr>
        </a:p>
      </dsp:txBody>
      <dsp:txXfrm>
        <a:off x="7234882" y="1048079"/>
        <a:ext cx="1311481" cy="3396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1BB28-13CE-4DCC-9CD5-C1AB0931AF45}">
      <dsp:nvSpPr>
        <dsp:cNvPr id="0" name=""/>
        <dsp:cNvSpPr/>
      </dsp:nvSpPr>
      <dsp:spPr>
        <a:xfrm>
          <a:off x="1284988" y="152334"/>
          <a:ext cx="5659622" cy="5209981"/>
        </a:xfrm>
        <a:prstGeom prst="ellipse">
          <a:avLst/>
        </a:prstGeom>
        <a:solidFill>
          <a:schemeClr val="bg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b="1" kern="1200" dirty="0">
            <a:solidFill>
              <a:schemeClr val="tx1">
                <a:lumMod val="95000"/>
                <a:lumOff val="5000"/>
              </a:schemeClr>
            </a:solidFill>
          </a:endParaRPr>
        </a:p>
        <a:p>
          <a:pPr marL="0" lvl="0" indent="0" algn="ctr" defTabSz="844550">
            <a:lnSpc>
              <a:spcPct val="90000"/>
            </a:lnSpc>
            <a:spcBef>
              <a:spcPct val="0"/>
            </a:spcBef>
            <a:spcAft>
              <a:spcPct val="35000"/>
            </a:spcAft>
            <a:buNone/>
          </a:pPr>
          <a:r>
            <a:rPr lang="en-US" sz="1900" b="1" kern="1200" dirty="0">
              <a:solidFill>
                <a:schemeClr val="accent1">
                  <a:lumMod val="25000"/>
                </a:schemeClr>
              </a:solidFill>
            </a:rPr>
            <a:t>1) Multi disciplinary / stakeholder research initiatives</a:t>
          </a:r>
        </a:p>
        <a:p>
          <a:pPr marL="0" lvl="0" indent="0" algn="ctr" defTabSz="844550">
            <a:lnSpc>
              <a:spcPct val="90000"/>
            </a:lnSpc>
            <a:spcBef>
              <a:spcPct val="0"/>
            </a:spcBef>
            <a:spcAft>
              <a:spcPct val="35000"/>
            </a:spcAft>
            <a:buNone/>
          </a:pPr>
          <a:endParaRPr lang="en-US" sz="1900" b="1" kern="1200" dirty="0">
            <a:solidFill>
              <a:schemeClr val="accent2">
                <a:lumMod val="75000"/>
              </a:schemeClr>
            </a:solidFill>
          </a:endParaRPr>
        </a:p>
        <a:p>
          <a:pPr marL="0" lvl="0" indent="0" algn="ctr" defTabSz="844550">
            <a:lnSpc>
              <a:spcPct val="90000"/>
            </a:lnSpc>
            <a:spcBef>
              <a:spcPct val="0"/>
            </a:spcBef>
            <a:spcAft>
              <a:spcPct val="35000"/>
            </a:spcAft>
            <a:buNone/>
          </a:pPr>
          <a:r>
            <a:rPr lang="en-US" sz="1900" b="1" kern="1200" dirty="0">
              <a:solidFill>
                <a:schemeClr val="accent2">
                  <a:lumMod val="75000"/>
                </a:schemeClr>
              </a:solidFill>
            </a:rPr>
            <a:t>2) Monitor use and capabilities of AI, ensuring that the expectation of AI does not exceed current capabilities</a:t>
          </a:r>
        </a:p>
        <a:p>
          <a:pPr marL="0" lvl="0" indent="0" algn="ctr" defTabSz="844550">
            <a:lnSpc>
              <a:spcPct val="90000"/>
            </a:lnSpc>
            <a:spcBef>
              <a:spcPct val="0"/>
            </a:spcBef>
            <a:spcAft>
              <a:spcPct val="35000"/>
            </a:spcAft>
            <a:buNone/>
          </a:pPr>
          <a:endParaRPr lang="en-US" sz="1900" b="1" kern="1200" dirty="0">
            <a:solidFill>
              <a:schemeClr val="tx1">
                <a:lumMod val="95000"/>
                <a:lumOff val="5000"/>
              </a:schemeClr>
            </a:solidFill>
          </a:endParaRPr>
        </a:p>
        <a:p>
          <a:pPr marL="0" lvl="0" indent="0" algn="ctr" defTabSz="844550">
            <a:lnSpc>
              <a:spcPct val="90000"/>
            </a:lnSpc>
            <a:spcBef>
              <a:spcPct val="0"/>
            </a:spcBef>
            <a:spcAft>
              <a:spcPct val="35000"/>
            </a:spcAft>
            <a:buNone/>
          </a:pPr>
          <a:r>
            <a:rPr lang="en-US" sz="1900" b="1" kern="1200" dirty="0">
              <a:solidFill>
                <a:schemeClr val="tx1">
                  <a:lumMod val="95000"/>
                  <a:lumOff val="5000"/>
                </a:schemeClr>
              </a:solidFill>
            </a:rPr>
            <a:t>3) Forecast, Mitigate, Diagnose potential issues (e.g. ethical)</a:t>
          </a:r>
        </a:p>
        <a:p>
          <a:pPr marL="0" lvl="0" indent="0" algn="ctr" defTabSz="844550">
            <a:lnSpc>
              <a:spcPct val="90000"/>
            </a:lnSpc>
            <a:spcBef>
              <a:spcPct val="0"/>
            </a:spcBef>
            <a:spcAft>
              <a:spcPct val="35000"/>
            </a:spcAft>
            <a:buNone/>
          </a:pPr>
          <a:endParaRPr lang="en-US" sz="1900" b="1" kern="1200" dirty="0">
            <a:solidFill>
              <a:schemeClr val="accent2">
                <a:lumMod val="75000"/>
              </a:schemeClr>
            </a:solidFill>
          </a:endParaRPr>
        </a:p>
      </dsp:txBody>
      <dsp:txXfrm>
        <a:off x="2113820" y="915318"/>
        <a:ext cx="4001958" cy="3684013"/>
      </dsp:txXfrm>
    </dsp:sp>
    <dsp:sp modelId="{5283BCDC-7EFC-4225-BF1E-245E2CE81951}">
      <dsp:nvSpPr>
        <dsp:cNvPr id="0" name=""/>
        <dsp:cNvSpPr/>
      </dsp:nvSpPr>
      <dsp:spPr>
        <a:xfrm>
          <a:off x="3214284" y="-114091"/>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Developers</a:t>
          </a:r>
        </a:p>
      </dsp:txBody>
      <dsp:txXfrm>
        <a:off x="3478039" y="63642"/>
        <a:ext cx="1273520" cy="858168"/>
      </dsp:txXfrm>
    </dsp:sp>
    <dsp:sp modelId="{BF510B5A-F2E1-4EAC-9593-23E3C8B3EA66}">
      <dsp:nvSpPr>
        <dsp:cNvPr id="0" name=""/>
        <dsp:cNvSpPr/>
      </dsp:nvSpPr>
      <dsp:spPr>
        <a:xfrm>
          <a:off x="6095999" y="487153"/>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Corporations</a:t>
          </a:r>
        </a:p>
      </dsp:txBody>
      <dsp:txXfrm>
        <a:off x="6359754" y="664886"/>
        <a:ext cx="1273520" cy="858168"/>
      </dsp:txXfrm>
    </dsp:sp>
    <dsp:sp modelId="{4FCA40B0-B13F-4F00-874A-9900CF12D1F3}">
      <dsp:nvSpPr>
        <dsp:cNvPr id="0" name=""/>
        <dsp:cNvSpPr/>
      </dsp:nvSpPr>
      <dsp:spPr>
        <a:xfrm>
          <a:off x="6336101" y="2157617"/>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Professionals</a:t>
          </a:r>
        </a:p>
      </dsp:txBody>
      <dsp:txXfrm>
        <a:off x="6599856" y="2335350"/>
        <a:ext cx="1273520" cy="858168"/>
      </dsp:txXfrm>
    </dsp:sp>
    <dsp:sp modelId="{326EF719-496F-43F3-A282-0EDDCA3A72A8}">
      <dsp:nvSpPr>
        <dsp:cNvPr id="0" name=""/>
        <dsp:cNvSpPr/>
      </dsp:nvSpPr>
      <dsp:spPr>
        <a:xfrm>
          <a:off x="5818907" y="3819834"/>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Ethicists</a:t>
          </a:r>
        </a:p>
      </dsp:txBody>
      <dsp:txXfrm>
        <a:off x="6082662" y="3997567"/>
        <a:ext cx="1273520" cy="858168"/>
      </dsp:txXfrm>
    </dsp:sp>
    <dsp:sp modelId="{0B7888C6-07B4-4D50-9B91-99D8E8C847C4}">
      <dsp:nvSpPr>
        <dsp:cNvPr id="0" name=""/>
        <dsp:cNvSpPr/>
      </dsp:nvSpPr>
      <dsp:spPr>
        <a:xfrm>
          <a:off x="3214284" y="4453733"/>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Academia</a:t>
          </a:r>
        </a:p>
      </dsp:txBody>
      <dsp:txXfrm>
        <a:off x="3478039" y="4631466"/>
        <a:ext cx="1273520" cy="858168"/>
      </dsp:txXfrm>
    </dsp:sp>
    <dsp:sp modelId="{7586EE03-9CFE-4CD1-84B6-58D06719B8FF}">
      <dsp:nvSpPr>
        <dsp:cNvPr id="0" name=""/>
        <dsp:cNvSpPr/>
      </dsp:nvSpPr>
      <dsp:spPr>
        <a:xfrm>
          <a:off x="452810" y="3815006"/>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Regulators</a:t>
          </a:r>
        </a:p>
      </dsp:txBody>
      <dsp:txXfrm>
        <a:off x="716565" y="3992739"/>
        <a:ext cx="1273520" cy="858168"/>
      </dsp:txXfrm>
    </dsp:sp>
    <dsp:sp modelId="{5D3DDEC8-E6CC-48E1-AC57-8255C27E7351}">
      <dsp:nvSpPr>
        <dsp:cNvPr id="0" name=""/>
        <dsp:cNvSpPr/>
      </dsp:nvSpPr>
      <dsp:spPr>
        <a:xfrm>
          <a:off x="155511" y="2169663"/>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Accounting firms</a:t>
          </a:r>
        </a:p>
      </dsp:txBody>
      <dsp:txXfrm>
        <a:off x="419266" y="2347396"/>
        <a:ext cx="1273520" cy="858168"/>
      </dsp:txXfrm>
    </dsp:sp>
    <dsp:sp modelId="{294E046B-D4CE-4054-A30A-09A3A4CA9D18}">
      <dsp:nvSpPr>
        <dsp:cNvPr id="0" name=""/>
        <dsp:cNvSpPr/>
      </dsp:nvSpPr>
      <dsp:spPr>
        <a:xfrm>
          <a:off x="370213" y="546156"/>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Government</a:t>
          </a:r>
        </a:p>
      </dsp:txBody>
      <dsp:txXfrm>
        <a:off x="633968" y="723889"/>
        <a:ext cx="1273520" cy="8581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11892-3D8B-4938-B014-664348442A5E}" type="datetimeFigureOut">
              <a:rPr lang="en-US" smtClean="0"/>
              <a:t>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F3597-2F49-4410-ACEE-4EB3069744EA}" type="slidenum">
              <a:rPr lang="en-US" smtClean="0"/>
              <a:t>‹#›</a:t>
            </a:fld>
            <a:endParaRPr lang="en-US"/>
          </a:p>
        </p:txBody>
      </p:sp>
    </p:spTree>
    <p:extLst>
      <p:ext uri="{BB962C8B-B14F-4D97-AF65-F5344CB8AC3E}">
        <p14:creationId xmlns:p14="http://schemas.microsoft.com/office/powerpoint/2010/main" val="21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3597-2F49-4410-ACEE-4EB3069744EA}" type="slidenum">
              <a:rPr lang="en-US" smtClean="0"/>
              <a:t>2</a:t>
            </a:fld>
            <a:endParaRPr lang="en-US"/>
          </a:p>
        </p:txBody>
      </p:sp>
    </p:spTree>
    <p:extLst>
      <p:ext uri="{BB962C8B-B14F-4D97-AF65-F5344CB8AC3E}">
        <p14:creationId xmlns:p14="http://schemas.microsoft.com/office/powerpoint/2010/main" val="220843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scenario where a bank implements AI in the mortgage application approval process and discover that the AI algorithm makes biased recommendations even though AI was adopted by the bank to prevent bias in the mortgage approval process.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Data privacy concerns, such as the protection against client’s data repurposing and spillovers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 of a massive rollout of the automated intelligent agents in place of the professional in an accounting and auditing environment and the resultant effect on audit quality is undetermined.</a:t>
            </a:r>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3</a:t>
            </a:fld>
            <a:endParaRPr lang="en-US" dirty="0"/>
          </a:p>
        </p:txBody>
      </p:sp>
    </p:spTree>
    <p:extLst>
      <p:ext uri="{BB962C8B-B14F-4D97-AF65-F5344CB8AC3E}">
        <p14:creationId xmlns:p14="http://schemas.microsoft.com/office/powerpoint/2010/main" val="77667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4</a:t>
            </a:fld>
            <a:endParaRPr lang="en-US" dirty="0"/>
          </a:p>
        </p:txBody>
      </p:sp>
    </p:spTree>
    <p:extLst>
      <p:ext uri="{BB962C8B-B14F-4D97-AF65-F5344CB8AC3E}">
        <p14:creationId xmlns:p14="http://schemas.microsoft.com/office/powerpoint/2010/main" val="397844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5</a:t>
            </a:fld>
            <a:endParaRPr lang="en-US" dirty="0"/>
          </a:p>
        </p:txBody>
      </p:sp>
    </p:spTree>
    <p:extLst>
      <p:ext uri="{BB962C8B-B14F-4D97-AF65-F5344CB8AC3E}">
        <p14:creationId xmlns:p14="http://schemas.microsoft.com/office/powerpoint/2010/main" val="395875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6</a:t>
            </a:fld>
            <a:endParaRPr lang="en-US" dirty="0"/>
          </a:p>
        </p:txBody>
      </p:sp>
    </p:spTree>
    <p:extLst>
      <p:ext uri="{BB962C8B-B14F-4D97-AF65-F5344CB8AC3E}">
        <p14:creationId xmlns:p14="http://schemas.microsoft.com/office/powerpoint/2010/main" val="24722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7</a:t>
            </a:fld>
            <a:endParaRPr lang="en-US" dirty="0"/>
          </a:p>
        </p:txBody>
      </p:sp>
    </p:spTree>
    <p:extLst>
      <p:ext uri="{BB962C8B-B14F-4D97-AF65-F5344CB8AC3E}">
        <p14:creationId xmlns:p14="http://schemas.microsoft.com/office/powerpoint/2010/main" val="77667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3597-2F49-4410-ACEE-4EB3069744EA}" type="slidenum">
              <a:rPr lang="en-US" smtClean="0"/>
              <a:t>8</a:t>
            </a:fld>
            <a:endParaRPr lang="en-US"/>
          </a:p>
        </p:txBody>
      </p:sp>
    </p:spTree>
    <p:extLst>
      <p:ext uri="{BB962C8B-B14F-4D97-AF65-F5344CB8AC3E}">
        <p14:creationId xmlns:p14="http://schemas.microsoft.com/office/powerpoint/2010/main" val="396571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9</a:t>
            </a:fld>
            <a:endParaRPr lang="en-US" dirty="0"/>
          </a:p>
        </p:txBody>
      </p:sp>
    </p:spTree>
    <p:extLst>
      <p:ext uri="{BB962C8B-B14F-4D97-AF65-F5344CB8AC3E}">
        <p14:creationId xmlns:p14="http://schemas.microsoft.com/office/powerpoint/2010/main" val="340003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13</a:t>
            </a:fld>
            <a:endParaRPr lang="en-US" dirty="0"/>
          </a:p>
        </p:txBody>
      </p:sp>
    </p:spTree>
    <p:extLst>
      <p:ext uri="{BB962C8B-B14F-4D97-AF65-F5344CB8AC3E}">
        <p14:creationId xmlns:p14="http://schemas.microsoft.com/office/powerpoint/2010/main" val="2438767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381000"/>
            <a:ext cx="28321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27169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00859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7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35304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57434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77227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11977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58596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68577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20431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59913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2413"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fld id="{5744759D-0EFF-4FB2-9CCE-04E00944F0FE}" type="slidenum">
              <a:rPr lang="en-US" smtClean="0"/>
              <a:pPr/>
              <a:t>‹#›</a:t>
            </a:fld>
            <a:endParaRPr lang="en-US" dirty="0"/>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a:solidFill>
                <a:schemeClr val="bg1"/>
              </a:solidFill>
            </a:endParaRPr>
          </a:p>
        </p:txBody>
      </p:sp>
      <p:pic>
        <p:nvPicPr>
          <p:cNvPr id="1033" name="Picture 2"/>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76238" y="144463"/>
            <a:ext cx="1441450"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hdr="0" ftr="0" dt="0"/>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36787"/>
            <a:ext cx="7086600" cy="1470025"/>
          </a:xfrm>
        </p:spPr>
        <p:txBody>
          <a:bodyPr/>
          <a:lstStyle/>
          <a:p>
            <a:r>
              <a:rPr lang="en-US" b="1" dirty="0"/>
              <a:t>The Ethical Implications of using Artificial Intelligence in Auditing</a:t>
            </a:r>
            <a:br>
              <a:rPr lang="en-US" b="1" dirty="0"/>
            </a:br>
            <a:r>
              <a:rPr lang="en-US" dirty="0"/>
              <a:t> </a:t>
            </a:r>
          </a:p>
        </p:txBody>
      </p:sp>
      <p:sp>
        <p:nvSpPr>
          <p:cNvPr id="3" name="Subtitle 2"/>
          <p:cNvSpPr>
            <a:spLocks noGrp="1"/>
          </p:cNvSpPr>
          <p:nvPr>
            <p:ph type="subTitle" idx="1"/>
          </p:nvPr>
        </p:nvSpPr>
        <p:spPr/>
        <p:txBody>
          <a:bodyPr/>
          <a:lstStyle/>
          <a:p>
            <a:r>
              <a:rPr lang="en-US" dirty="0"/>
              <a:t>Helen Brown-Liburd</a:t>
            </a:r>
          </a:p>
          <a:p>
            <a:r>
              <a:rPr lang="en-US" dirty="0"/>
              <a:t>Miklos </a:t>
            </a:r>
            <a:r>
              <a:rPr lang="en-US" dirty="0" err="1"/>
              <a:t>Vasarhelyi</a:t>
            </a:r>
            <a:endParaRPr lang="en-US" dirty="0"/>
          </a:p>
          <a:p>
            <a:r>
              <a:rPr lang="en-US" dirty="0"/>
              <a:t>Presented by: Ivy Munoko</a:t>
            </a:r>
          </a:p>
          <a:p>
            <a:endParaRPr lang="en-US" dirty="0"/>
          </a:p>
          <a:p>
            <a:endParaRPr lang="en-US" dirty="0"/>
          </a:p>
        </p:txBody>
      </p:sp>
    </p:spTree>
    <p:extLst>
      <p:ext uri="{BB962C8B-B14F-4D97-AF65-F5344CB8AC3E}">
        <p14:creationId xmlns:p14="http://schemas.microsoft.com/office/powerpoint/2010/main" val="2077246692"/>
      </p:ext>
    </p:extLst>
  </p:cSld>
  <p:clrMapOvr>
    <a:masterClrMapping/>
  </p:clrMapOvr>
  <mc:AlternateContent xmlns:mc="http://schemas.openxmlformats.org/markup-compatibility/2006" xmlns:p14="http://schemas.microsoft.com/office/powerpoint/2010/main">
    <mc:Choice Requires="p14">
      <p:transition spd="slow" p14:dur="2000" advTm="17733"/>
    </mc:Choice>
    <mc:Fallback xmlns="">
      <p:transition spd="slow" advTm="177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3DDAD-E723-4976-80C4-0E06CE54B0F9}"/>
              </a:ext>
            </a:extLst>
          </p:cNvPr>
          <p:cNvSpPr>
            <a:spLocks noGrp="1"/>
          </p:cNvSpPr>
          <p:nvPr>
            <p:ph type="sldNum" sz="quarter" idx="10"/>
          </p:nvPr>
        </p:nvSpPr>
        <p:spPr/>
        <p:txBody>
          <a:bodyPr/>
          <a:lstStyle/>
          <a:p>
            <a:fld id="{5744759D-0EFF-4FB2-9CCE-04E00944F0FE}" type="slidenum">
              <a:rPr lang="en-US" smtClean="0"/>
              <a:pPr/>
              <a:t>10</a:t>
            </a:fld>
            <a:endParaRPr lang="en-US" dirty="0"/>
          </a:p>
        </p:txBody>
      </p:sp>
      <p:sp>
        <p:nvSpPr>
          <p:cNvPr id="8" name="TextBox 7">
            <a:extLst>
              <a:ext uri="{FF2B5EF4-FFF2-40B4-BE49-F238E27FC236}">
                <a16:creationId xmlns:a16="http://schemas.microsoft.com/office/drawing/2014/main" id="{B3418E49-9FD4-4AD1-9FCB-4D186083D559}"/>
              </a:ext>
            </a:extLst>
          </p:cNvPr>
          <p:cNvSpPr txBox="1"/>
          <p:nvPr/>
        </p:nvSpPr>
        <p:spPr>
          <a:xfrm>
            <a:off x="574430" y="846855"/>
            <a:ext cx="3993401" cy="369332"/>
          </a:xfrm>
          <a:prstGeom prst="rect">
            <a:avLst/>
          </a:prstGeom>
          <a:noFill/>
        </p:spPr>
        <p:txBody>
          <a:bodyPr wrap="none" rtlCol="0">
            <a:spAutoFit/>
          </a:bodyPr>
          <a:lstStyle/>
          <a:p>
            <a:r>
              <a:rPr lang="en-US" b="1" dirty="0"/>
              <a:t>How ethical issues were identified </a:t>
            </a:r>
          </a:p>
        </p:txBody>
      </p:sp>
      <p:pic>
        <p:nvPicPr>
          <p:cNvPr id="3" name="Picture 2">
            <a:extLst>
              <a:ext uri="{FF2B5EF4-FFF2-40B4-BE49-F238E27FC236}">
                <a16:creationId xmlns:a16="http://schemas.microsoft.com/office/drawing/2014/main" id="{64819BA6-2639-48C6-8216-673EB35A1EEB}"/>
              </a:ext>
            </a:extLst>
          </p:cNvPr>
          <p:cNvPicPr>
            <a:picLocks noChangeAspect="1"/>
          </p:cNvPicPr>
          <p:nvPr/>
        </p:nvPicPr>
        <p:blipFill>
          <a:blip r:embed="rId2"/>
          <a:stretch>
            <a:fillRect/>
          </a:stretch>
        </p:blipFill>
        <p:spPr>
          <a:xfrm>
            <a:off x="338731" y="1216187"/>
            <a:ext cx="8458200" cy="3286125"/>
          </a:xfrm>
          <a:prstGeom prst="rect">
            <a:avLst/>
          </a:prstGeom>
        </p:spPr>
      </p:pic>
      <p:pic>
        <p:nvPicPr>
          <p:cNvPr id="4" name="Picture 3">
            <a:extLst>
              <a:ext uri="{FF2B5EF4-FFF2-40B4-BE49-F238E27FC236}">
                <a16:creationId xmlns:a16="http://schemas.microsoft.com/office/drawing/2014/main" id="{C1A9FC9D-19BA-47FB-93DD-AC6A329B3908}"/>
              </a:ext>
            </a:extLst>
          </p:cNvPr>
          <p:cNvPicPr>
            <a:picLocks noChangeAspect="1"/>
          </p:cNvPicPr>
          <p:nvPr/>
        </p:nvPicPr>
        <p:blipFill>
          <a:blip r:embed="rId3"/>
          <a:stretch>
            <a:fillRect/>
          </a:stretch>
        </p:blipFill>
        <p:spPr>
          <a:xfrm>
            <a:off x="574430" y="4668120"/>
            <a:ext cx="5124450" cy="1343025"/>
          </a:xfrm>
          <a:prstGeom prst="rect">
            <a:avLst/>
          </a:prstGeom>
        </p:spPr>
      </p:pic>
    </p:spTree>
    <p:extLst>
      <p:ext uri="{BB962C8B-B14F-4D97-AF65-F5344CB8AC3E}">
        <p14:creationId xmlns:p14="http://schemas.microsoft.com/office/powerpoint/2010/main" val="119561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10F6-6E04-43E9-933B-AF4D42530F6A}"/>
              </a:ext>
            </a:extLst>
          </p:cNvPr>
          <p:cNvSpPr>
            <a:spLocks noGrp="1"/>
          </p:cNvSpPr>
          <p:nvPr>
            <p:ph type="title"/>
          </p:nvPr>
        </p:nvSpPr>
        <p:spPr>
          <a:xfrm>
            <a:off x="457200" y="477837"/>
            <a:ext cx="8229600" cy="808038"/>
          </a:xfrm>
        </p:spPr>
        <p:txBody>
          <a:bodyPr/>
          <a:lstStyle/>
          <a:p>
            <a:r>
              <a:rPr lang="en-US" dirty="0"/>
              <a:t>Ethical Issues identified</a:t>
            </a:r>
          </a:p>
        </p:txBody>
      </p:sp>
      <p:sp>
        <p:nvSpPr>
          <p:cNvPr id="4" name="Slide Number Placeholder 3">
            <a:extLst>
              <a:ext uri="{FF2B5EF4-FFF2-40B4-BE49-F238E27FC236}">
                <a16:creationId xmlns:a16="http://schemas.microsoft.com/office/drawing/2014/main" id="{005DE795-F608-45C7-9DE9-79B4E8D19621}"/>
              </a:ext>
            </a:extLst>
          </p:cNvPr>
          <p:cNvSpPr>
            <a:spLocks noGrp="1"/>
          </p:cNvSpPr>
          <p:nvPr>
            <p:ph type="sldNum" sz="quarter" idx="10"/>
          </p:nvPr>
        </p:nvSpPr>
        <p:spPr/>
        <p:txBody>
          <a:bodyPr/>
          <a:lstStyle/>
          <a:p>
            <a:fld id="{5744759D-0EFF-4FB2-9CCE-04E00944F0FE}" type="slidenum">
              <a:rPr lang="en-US" smtClean="0"/>
              <a:pPr/>
              <a:t>11</a:t>
            </a:fld>
            <a:endParaRPr lang="en-US" dirty="0"/>
          </a:p>
        </p:txBody>
      </p:sp>
      <p:pic>
        <p:nvPicPr>
          <p:cNvPr id="3" name="Picture 2">
            <a:extLst>
              <a:ext uri="{FF2B5EF4-FFF2-40B4-BE49-F238E27FC236}">
                <a16:creationId xmlns:a16="http://schemas.microsoft.com/office/drawing/2014/main" id="{5DE20D05-F2E0-4EEE-B81E-2AF5D8BDC032}"/>
              </a:ext>
            </a:extLst>
          </p:cNvPr>
          <p:cNvPicPr>
            <a:picLocks noChangeAspect="1"/>
          </p:cNvPicPr>
          <p:nvPr/>
        </p:nvPicPr>
        <p:blipFill>
          <a:blip r:embed="rId2"/>
          <a:stretch>
            <a:fillRect/>
          </a:stretch>
        </p:blipFill>
        <p:spPr>
          <a:xfrm>
            <a:off x="457200" y="1140526"/>
            <a:ext cx="7644581" cy="5679635"/>
          </a:xfrm>
          <a:prstGeom prst="rect">
            <a:avLst/>
          </a:prstGeom>
        </p:spPr>
      </p:pic>
    </p:spTree>
    <p:extLst>
      <p:ext uri="{BB962C8B-B14F-4D97-AF65-F5344CB8AC3E}">
        <p14:creationId xmlns:p14="http://schemas.microsoft.com/office/powerpoint/2010/main" val="418044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6B89-E575-4F33-A1B5-80B0E6DF92E6}"/>
              </a:ext>
            </a:extLst>
          </p:cNvPr>
          <p:cNvSpPr>
            <a:spLocks noGrp="1"/>
          </p:cNvSpPr>
          <p:nvPr>
            <p:ph type="title"/>
          </p:nvPr>
        </p:nvSpPr>
        <p:spPr/>
        <p:txBody>
          <a:bodyPr/>
          <a:lstStyle/>
          <a:p>
            <a:r>
              <a:rPr lang="en-US" dirty="0"/>
              <a:t>Proposed responsibility mapping</a:t>
            </a:r>
          </a:p>
        </p:txBody>
      </p:sp>
      <p:sp>
        <p:nvSpPr>
          <p:cNvPr id="4" name="Slide Number Placeholder 3">
            <a:extLst>
              <a:ext uri="{FF2B5EF4-FFF2-40B4-BE49-F238E27FC236}">
                <a16:creationId xmlns:a16="http://schemas.microsoft.com/office/drawing/2014/main" id="{FDA87914-42A3-4FA7-AD61-542F93E27F22}"/>
              </a:ext>
            </a:extLst>
          </p:cNvPr>
          <p:cNvSpPr>
            <a:spLocks noGrp="1"/>
          </p:cNvSpPr>
          <p:nvPr>
            <p:ph type="sldNum" sz="quarter" idx="10"/>
          </p:nvPr>
        </p:nvSpPr>
        <p:spPr/>
        <p:txBody>
          <a:bodyPr/>
          <a:lstStyle/>
          <a:p>
            <a:fld id="{5744759D-0EFF-4FB2-9CCE-04E00944F0FE}" type="slidenum">
              <a:rPr lang="en-US" smtClean="0"/>
              <a:pPr/>
              <a:t>12</a:t>
            </a:fld>
            <a:endParaRPr lang="en-US" dirty="0"/>
          </a:p>
        </p:txBody>
      </p:sp>
      <p:pic>
        <p:nvPicPr>
          <p:cNvPr id="5" name="Picture 4">
            <a:extLst>
              <a:ext uri="{FF2B5EF4-FFF2-40B4-BE49-F238E27FC236}">
                <a16:creationId xmlns:a16="http://schemas.microsoft.com/office/drawing/2014/main" id="{B0BC6684-B7A3-4714-9322-CABAA49082A1}"/>
              </a:ext>
            </a:extLst>
          </p:cNvPr>
          <p:cNvPicPr>
            <a:picLocks noChangeAspect="1"/>
          </p:cNvPicPr>
          <p:nvPr/>
        </p:nvPicPr>
        <p:blipFill>
          <a:blip r:embed="rId2"/>
          <a:stretch>
            <a:fillRect/>
          </a:stretch>
        </p:blipFill>
        <p:spPr>
          <a:xfrm>
            <a:off x="619125" y="1452562"/>
            <a:ext cx="7905750" cy="3952875"/>
          </a:xfrm>
          <a:prstGeom prst="rect">
            <a:avLst/>
          </a:prstGeom>
        </p:spPr>
      </p:pic>
    </p:spTree>
    <p:extLst>
      <p:ext uri="{BB962C8B-B14F-4D97-AF65-F5344CB8AC3E}">
        <p14:creationId xmlns:p14="http://schemas.microsoft.com/office/powerpoint/2010/main" val="268025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0256-D391-4C86-8777-0A1376771BB6}"/>
              </a:ext>
            </a:extLst>
          </p:cNvPr>
          <p:cNvSpPr>
            <a:spLocks noGrp="1"/>
          </p:cNvSpPr>
          <p:nvPr>
            <p:ph type="title"/>
          </p:nvPr>
        </p:nvSpPr>
        <p:spPr/>
        <p:txBody>
          <a:bodyPr/>
          <a:lstStyle/>
          <a:p>
            <a:r>
              <a:rPr lang="en-US" dirty="0"/>
              <a:t>Way forward?</a:t>
            </a:r>
          </a:p>
        </p:txBody>
      </p:sp>
      <p:graphicFrame>
        <p:nvGraphicFramePr>
          <p:cNvPr id="5" name="Content Placeholder 4">
            <a:extLst>
              <a:ext uri="{FF2B5EF4-FFF2-40B4-BE49-F238E27FC236}">
                <a16:creationId xmlns:a16="http://schemas.microsoft.com/office/drawing/2014/main" id="{7F606AC2-FD55-45C3-A62A-A7351DCD7ABC}"/>
              </a:ext>
            </a:extLst>
          </p:cNvPr>
          <p:cNvGraphicFramePr>
            <a:graphicFrameLocks noGrp="1"/>
          </p:cNvGraphicFramePr>
          <p:nvPr>
            <p:ph idx="1"/>
            <p:extLst>
              <p:ext uri="{D42A27DB-BD31-4B8C-83A1-F6EECF244321}">
                <p14:modId xmlns:p14="http://schemas.microsoft.com/office/powerpoint/2010/main" val="583688078"/>
              </p:ext>
            </p:extLst>
          </p:nvPr>
        </p:nvGraphicFramePr>
        <p:xfrm>
          <a:off x="457200" y="1054100"/>
          <a:ext cx="8229600" cy="566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612E61B-E656-4992-9190-1CC85F59249B}"/>
              </a:ext>
            </a:extLst>
          </p:cNvPr>
          <p:cNvSpPr>
            <a:spLocks noGrp="1"/>
          </p:cNvSpPr>
          <p:nvPr>
            <p:ph type="sldNum" sz="quarter" idx="10"/>
          </p:nvPr>
        </p:nvSpPr>
        <p:spPr/>
        <p:txBody>
          <a:bodyPr/>
          <a:lstStyle/>
          <a:p>
            <a:fld id="{5744759D-0EFF-4FB2-9CCE-04E00944F0FE}" type="slidenum">
              <a:rPr lang="en-US" smtClean="0"/>
              <a:pPr/>
              <a:t>13</a:t>
            </a:fld>
            <a:endParaRPr lang="en-US" dirty="0"/>
          </a:p>
        </p:txBody>
      </p:sp>
    </p:spTree>
    <p:extLst>
      <p:ext uri="{BB962C8B-B14F-4D97-AF65-F5344CB8AC3E}">
        <p14:creationId xmlns:p14="http://schemas.microsoft.com/office/powerpoint/2010/main" val="3250470557"/>
      </p:ext>
    </p:extLst>
  </p:cSld>
  <p:clrMapOvr>
    <a:masterClrMapping/>
  </p:clrMapOvr>
  <mc:AlternateContent xmlns:mc="http://schemas.openxmlformats.org/markup-compatibility/2006" xmlns:p14="http://schemas.microsoft.com/office/powerpoint/2010/main">
    <mc:Choice Requires="p14">
      <p:transition spd="slow" p14:dur="2000" advTm="288"/>
    </mc:Choice>
    <mc:Fallback xmlns="">
      <p:transition spd="slow" advTm="28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72F0-6FB5-40F1-BF2E-27B38E401818}"/>
              </a:ext>
            </a:extLst>
          </p:cNvPr>
          <p:cNvSpPr>
            <a:spLocks noGrp="1"/>
          </p:cNvSpPr>
          <p:nvPr>
            <p:ph type="title"/>
          </p:nvPr>
        </p:nvSpPr>
        <p:spPr>
          <a:xfrm>
            <a:off x="3347884" y="3024981"/>
            <a:ext cx="3092244" cy="808038"/>
          </a:xfrm>
        </p:spPr>
        <p:txBody>
          <a:bodyPr/>
          <a:lstStyle/>
          <a:p>
            <a:r>
              <a:rPr lang="en-US" dirty="0"/>
              <a:t>Questions?</a:t>
            </a:r>
          </a:p>
        </p:txBody>
      </p:sp>
      <p:sp>
        <p:nvSpPr>
          <p:cNvPr id="4" name="Slide Number Placeholder 3">
            <a:extLst>
              <a:ext uri="{FF2B5EF4-FFF2-40B4-BE49-F238E27FC236}">
                <a16:creationId xmlns:a16="http://schemas.microsoft.com/office/drawing/2014/main" id="{93B6D5D5-ACE3-4588-9F92-4EBD0C3A7AD7}"/>
              </a:ext>
            </a:extLst>
          </p:cNvPr>
          <p:cNvSpPr>
            <a:spLocks noGrp="1"/>
          </p:cNvSpPr>
          <p:nvPr>
            <p:ph type="sldNum" sz="quarter" idx="10"/>
          </p:nvPr>
        </p:nvSpPr>
        <p:spPr/>
        <p:txBody>
          <a:bodyPr/>
          <a:lstStyle/>
          <a:p>
            <a:fld id="{5744759D-0EFF-4FB2-9CCE-04E00944F0FE}" type="slidenum">
              <a:rPr lang="en-US" smtClean="0"/>
              <a:pPr/>
              <a:t>14</a:t>
            </a:fld>
            <a:endParaRPr lang="en-US" dirty="0"/>
          </a:p>
        </p:txBody>
      </p:sp>
    </p:spTree>
    <p:extLst>
      <p:ext uri="{BB962C8B-B14F-4D97-AF65-F5344CB8AC3E}">
        <p14:creationId xmlns:p14="http://schemas.microsoft.com/office/powerpoint/2010/main" val="1749428176"/>
      </p:ext>
    </p:extLst>
  </p:cSld>
  <p:clrMapOvr>
    <a:masterClrMapping/>
  </p:clrMapOvr>
  <mc:AlternateContent xmlns:mc="http://schemas.openxmlformats.org/markup-compatibility/2006" xmlns:p14="http://schemas.microsoft.com/office/powerpoint/2010/main">
    <mc:Choice Requires="p14">
      <p:transition spd="slow" p14:dur="2000" advTm="646"/>
    </mc:Choice>
    <mc:Fallback xmlns="">
      <p:transition spd="slow" advTm="6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546099" y="1583530"/>
            <a:ext cx="6804270" cy="4817269"/>
          </a:xfrm>
        </p:spPr>
        <p:txBody>
          <a:bodyPr/>
          <a:lstStyle/>
          <a:p>
            <a:r>
              <a:rPr lang="en-US" i="1" dirty="0"/>
              <a:t>Why consider ethics in Artificial Intelligence use?</a:t>
            </a:r>
          </a:p>
          <a:p>
            <a:endParaRPr lang="en-US" i="1" dirty="0"/>
          </a:p>
          <a:p>
            <a:r>
              <a:rPr lang="en-US" i="1" dirty="0"/>
              <a:t>Current use of AI in accounting / auditing</a:t>
            </a:r>
          </a:p>
          <a:p>
            <a:endParaRPr lang="en-US" i="1" dirty="0"/>
          </a:p>
          <a:p>
            <a:r>
              <a:rPr lang="en-US" i="1" dirty="0"/>
              <a:t>Ethical frameworks used to assess AI</a:t>
            </a:r>
          </a:p>
          <a:p>
            <a:endParaRPr lang="en-US" i="1" dirty="0"/>
          </a:p>
          <a:p>
            <a:r>
              <a:rPr lang="en-US" i="1" dirty="0"/>
              <a:t>Ethical implications for auditing</a:t>
            </a:r>
          </a:p>
          <a:p>
            <a:pPr marL="0" indent="0">
              <a:buNone/>
            </a:pPr>
            <a:endParaRPr lang="en-US" dirty="0"/>
          </a:p>
          <a:p>
            <a:r>
              <a:rPr lang="en-US" i="1" dirty="0"/>
              <a:t>Way forward</a:t>
            </a:r>
          </a:p>
          <a:p>
            <a:endParaRPr lang="en-US" i="1" dirty="0"/>
          </a:p>
          <a:p>
            <a:pPr marL="0" indent="0">
              <a:buNone/>
            </a:pPr>
            <a:endParaRPr lang="en-US" i="1" dirty="0"/>
          </a:p>
          <a:p>
            <a:endParaRPr lang="en-US" dirty="0"/>
          </a:p>
          <a:p>
            <a:endParaRPr lang="en-US" dirty="0"/>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2</a:t>
            </a:fld>
            <a:endParaRPr lang="en-US" dirty="0"/>
          </a:p>
        </p:txBody>
      </p:sp>
    </p:spTree>
    <p:extLst>
      <p:ext uri="{BB962C8B-B14F-4D97-AF65-F5344CB8AC3E}">
        <p14:creationId xmlns:p14="http://schemas.microsoft.com/office/powerpoint/2010/main" val="2991800356"/>
      </p:ext>
    </p:extLst>
  </p:cSld>
  <p:clrMapOvr>
    <a:masterClrMapping/>
  </p:clrMapOvr>
  <mc:AlternateContent xmlns:mc="http://schemas.openxmlformats.org/markup-compatibility/2006" xmlns:p14="http://schemas.microsoft.com/office/powerpoint/2010/main">
    <mc:Choice Requires="p14">
      <p:transition spd="slow" p14:dur="2000" advTm="36853"/>
    </mc:Choice>
    <mc:Fallback xmlns="">
      <p:transition spd="slow" advTm="368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20100" cy="808038"/>
          </a:xfrm>
        </p:spPr>
        <p:txBody>
          <a:bodyPr/>
          <a:lstStyle/>
          <a:p>
            <a:r>
              <a:rPr lang="en-US" dirty="0"/>
              <a:t>Why consider ethics in Artificial Intelligence?</a:t>
            </a:r>
          </a:p>
        </p:txBody>
      </p:sp>
      <p:sp>
        <p:nvSpPr>
          <p:cNvPr id="3" name="Content Placeholder 2"/>
          <p:cNvSpPr>
            <a:spLocks noGrp="1"/>
          </p:cNvSpPr>
          <p:nvPr>
            <p:ph idx="1"/>
          </p:nvPr>
        </p:nvSpPr>
        <p:spPr>
          <a:xfrm>
            <a:off x="336263" y="1206491"/>
            <a:ext cx="8483271" cy="5064124"/>
          </a:xfrm>
        </p:spPr>
        <p:txBody>
          <a:bodyPr/>
          <a:lstStyle/>
          <a:p>
            <a:pPr marL="0" indent="0" algn="just">
              <a:buNone/>
            </a:pPr>
            <a:r>
              <a:rPr lang="en-US" sz="2000" dirty="0"/>
              <a:t>The increased use of automation and artificial intelligence (AI) in auditing will result in a shift in the auditor’s roles and level of involvement in the audit, </a:t>
            </a:r>
            <a:r>
              <a:rPr lang="en-US" sz="2000" b="1" u="sng" dirty="0"/>
              <a:t>but not </a:t>
            </a:r>
            <a:r>
              <a:rPr lang="en-US" sz="2000" dirty="0"/>
              <a:t>the auditor’s responsibility.</a:t>
            </a:r>
          </a:p>
          <a:p>
            <a:pPr algn="just"/>
            <a:r>
              <a:rPr lang="en-US" sz="2000" dirty="0"/>
              <a:t>“30% of corporate audits [will be] performed by AI” by 2025 - </a:t>
            </a:r>
            <a:r>
              <a:rPr lang="en-US" sz="2000" i="1" dirty="0"/>
              <a:t>World Economic Forum survey of 800 executives and experts </a:t>
            </a:r>
          </a:p>
          <a:p>
            <a:pPr marL="0" indent="0" algn="just">
              <a:buNone/>
            </a:pPr>
            <a:endParaRPr lang="en-US" sz="2000" dirty="0"/>
          </a:p>
          <a:p>
            <a:pPr marL="0" indent="0">
              <a:buNone/>
            </a:pPr>
            <a:r>
              <a:rPr lang="en-US" sz="2000" b="1" i="1" dirty="0"/>
              <a:t>There are benefits:</a:t>
            </a:r>
            <a:endParaRPr lang="en-US" sz="2000" i="1" dirty="0"/>
          </a:p>
          <a:p>
            <a:r>
              <a:rPr lang="en-US" sz="2000" dirty="0"/>
              <a:t>AI promises the capability to review unstructured data real-time and provide a concise analysis of numerical, textual and visual data.</a:t>
            </a:r>
          </a:p>
          <a:p>
            <a:pPr marL="0" indent="0" algn="ctr">
              <a:buNone/>
            </a:pPr>
            <a:endParaRPr lang="en-US" sz="2000" i="1" dirty="0"/>
          </a:p>
          <a:p>
            <a:pPr marL="0" indent="0">
              <a:buNone/>
            </a:pPr>
            <a:r>
              <a:rPr lang="en-US" sz="2000" b="1" i="1" dirty="0"/>
              <a:t>However, there are unintended consequences which are the focus of the study</a:t>
            </a:r>
          </a:p>
          <a:p>
            <a:pPr marL="0" indent="0" algn="ctr">
              <a:buNone/>
            </a:pPr>
            <a:endParaRPr lang="en-US" sz="2000" i="1" baseline="30000" dirty="0"/>
          </a:p>
          <a:p>
            <a:pPr marL="0" indent="0" algn="ctr">
              <a:buNone/>
            </a:pPr>
            <a:endParaRPr lang="en-US" sz="2000" i="1" baseline="30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3</a:t>
            </a:fld>
            <a:endParaRPr lang="en-US" dirty="0"/>
          </a:p>
        </p:txBody>
      </p:sp>
    </p:spTree>
    <p:extLst>
      <p:ext uri="{BB962C8B-B14F-4D97-AF65-F5344CB8AC3E}">
        <p14:creationId xmlns:p14="http://schemas.microsoft.com/office/powerpoint/2010/main" val="750611291"/>
      </p:ext>
    </p:extLst>
  </p:cSld>
  <p:clrMapOvr>
    <a:masterClrMapping/>
  </p:clrMapOvr>
  <mc:AlternateContent xmlns:mc="http://schemas.openxmlformats.org/markup-compatibility/2006" xmlns:p14="http://schemas.microsoft.com/office/powerpoint/2010/main">
    <mc:Choice Requires="p14">
      <p:transition spd="slow" p14:dur="2000" advTm="106781"/>
    </mc:Choice>
    <mc:Fallback xmlns="">
      <p:transition spd="slow" advTm="1067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B882-59F0-4B8F-8C0E-80B6A4E4BFEC}"/>
              </a:ext>
            </a:extLst>
          </p:cNvPr>
          <p:cNvSpPr>
            <a:spLocks noGrp="1"/>
          </p:cNvSpPr>
          <p:nvPr>
            <p:ph type="title"/>
          </p:nvPr>
        </p:nvSpPr>
        <p:spPr>
          <a:xfrm>
            <a:off x="444888" y="801084"/>
            <a:ext cx="8572500" cy="80963"/>
          </a:xfrm>
        </p:spPr>
        <p:txBody>
          <a:bodyPr/>
          <a:lstStyle/>
          <a:p>
            <a:r>
              <a:rPr lang="en-US" dirty="0"/>
              <a:t>Artificial Intelligence</a:t>
            </a:r>
          </a:p>
        </p:txBody>
      </p:sp>
      <p:sp>
        <p:nvSpPr>
          <p:cNvPr id="4" name="Slide Number Placeholder 3">
            <a:extLst>
              <a:ext uri="{FF2B5EF4-FFF2-40B4-BE49-F238E27FC236}">
                <a16:creationId xmlns:a16="http://schemas.microsoft.com/office/drawing/2014/main" id="{5CB89C81-C3FB-40A1-875B-B4240F8EC39D}"/>
              </a:ext>
            </a:extLst>
          </p:cNvPr>
          <p:cNvSpPr>
            <a:spLocks noGrp="1"/>
          </p:cNvSpPr>
          <p:nvPr>
            <p:ph type="sldNum" sz="quarter" idx="10"/>
          </p:nvPr>
        </p:nvSpPr>
        <p:spPr/>
        <p:txBody>
          <a:bodyPr/>
          <a:lstStyle/>
          <a:p>
            <a:fld id="{5744759D-0EFF-4FB2-9CCE-04E00944F0FE}" type="slidenum">
              <a:rPr lang="en-US" smtClean="0"/>
              <a:pPr/>
              <a:t>4</a:t>
            </a:fld>
            <a:endParaRPr lang="en-US" dirty="0"/>
          </a:p>
        </p:txBody>
      </p:sp>
      <p:graphicFrame>
        <p:nvGraphicFramePr>
          <p:cNvPr id="6" name="Diagram 5">
            <a:extLst>
              <a:ext uri="{FF2B5EF4-FFF2-40B4-BE49-F238E27FC236}">
                <a16:creationId xmlns:a16="http://schemas.microsoft.com/office/drawing/2014/main" id="{55102B5A-7784-4F49-A12F-69B82DC7476B}"/>
              </a:ext>
            </a:extLst>
          </p:cNvPr>
          <p:cNvGraphicFramePr/>
          <p:nvPr/>
        </p:nvGraphicFramePr>
        <p:xfrm>
          <a:off x="444888" y="1072842"/>
          <a:ext cx="8140700" cy="2239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881189E-C932-42C7-A8DD-FF5601189768}"/>
              </a:ext>
            </a:extLst>
          </p:cNvPr>
          <p:cNvSpPr txBox="1"/>
          <p:nvPr/>
        </p:nvSpPr>
        <p:spPr>
          <a:xfrm>
            <a:off x="444888" y="3318268"/>
            <a:ext cx="5433988" cy="369332"/>
          </a:xfrm>
          <a:prstGeom prst="rect">
            <a:avLst/>
          </a:prstGeom>
          <a:noFill/>
        </p:spPr>
        <p:txBody>
          <a:bodyPr wrap="none" rtlCol="0">
            <a:spAutoFit/>
          </a:bodyPr>
          <a:lstStyle/>
          <a:p>
            <a:r>
              <a:rPr lang="en-US" dirty="0"/>
              <a:t>Examples of ‘What could go wrong’ with AI systems</a:t>
            </a:r>
          </a:p>
        </p:txBody>
      </p:sp>
      <p:graphicFrame>
        <p:nvGraphicFramePr>
          <p:cNvPr id="8" name="Table 7">
            <a:extLst>
              <a:ext uri="{FF2B5EF4-FFF2-40B4-BE49-F238E27FC236}">
                <a16:creationId xmlns:a16="http://schemas.microsoft.com/office/drawing/2014/main" id="{8A7782D7-4AF4-4C7E-8646-D1C6EB9089BE}"/>
              </a:ext>
            </a:extLst>
          </p:cNvPr>
          <p:cNvGraphicFramePr>
            <a:graphicFrameLocks noGrp="1"/>
          </p:cNvGraphicFramePr>
          <p:nvPr>
            <p:extLst>
              <p:ext uri="{D42A27DB-BD31-4B8C-83A1-F6EECF244321}">
                <p14:modId xmlns:p14="http://schemas.microsoft.com/office/powerpoint/2010/main" val="2926462120"/>
              </p:ext>
            </p:extLst>
          </p:nvPr>
        </p:nvGraphicFramePr>
        <p:xfrm>
          <a:off x="457200" y="3638710"/>
          <a:ext cx="8128388" cy="3108960"/>
        </p:xfrm>
        <a:graphic>
          <a:graphicData uri="http://schemas.openxmlformats.org/drawingml/2006/table">
            <a:tbl>
              <a:tblPr firstRow="1" bandRow="1">
                <a:tableStyleId>{5C22544A-7EE6-4342-B048-85BDC9FD1C3A}</a:tableStyleId>
              </a:tblPr>
              <a:tblGrid>
                <a:gridCol w="4064194">
                  <a:extLst>
                    <a:ext uri="{9D8B030D-6E8A-4147-A177-3AD203B41FA5}">
                      <a16:colId xmlns:a16="http://schemas.microsoft.com/office/drawing/2014/main" val="2109652221"/>
                    </a:ext>
                  </a:extLst>
                </a:gridCol>
                <a:gridCol w="4064194">
                  <a:extLst>
                    <a:ext uri="{9D8B030D-6E8A-4147-A177-3AD203B41FA5}">
                      <a16:colId xmlns:a16="http://schemas.microsoft.com/office/drawing/2014/main" val="3815176751"/>
                    </a:ext>
                  </a:extLst>
                </a:gridCol>
              </a:tblGrid>
              <a:tr h="3024546">
                <a:tc>
                  <a:txBody>
                    <a:bodyPr/>
                    <a:lstStyle/>
                    <a:p>
                      <a:r>
                        <a:rPr lang="en-US" b="0" dirty="0">
                          <a:solidFill>
                            <a:schemeClr val="tx1"/>
                          </a:solidFill>
                        </a:rPr>
                        <a:t>1. Data collection and usage by AI leads to </a:t>
                      </a:r>
                      <a:r>
                        <a:rPr lang="en-US" b="0" dirty="0">
                          <a:solidFill>
                            <a:schemeClr val="bg1">
                              <a:lumMod val="50000"/>
                            </a:schemeClr>
                          </a:solidFill>
                        </a:rPr>
                        <a:t>privacy / security violations</a:t>
                      </a:r>
                      <a:r>
                        <a:rPr lang="en-US" b="0" dirty="0">
                          <a:solidFill>
                            <a:schemeClr val="tx1"/>
                          </a:solidFill>
                        </a:rPr>
                        <a:t>?</a:t>
                      </a:r>
                    </a:p>
                    <a:p>
                      <a:endParaRPr lang="en-US" b="0" dirty="0">
                        <a:solidFill>
                          <a:schemeClr val="tx1"/>
                        </a:solidFill>
                      </a:endParaRPr>
                    </a:p>
                    <a:p>
                      <a:r>
                        <a:rPr lang="en-US" b="0" dirty="0">
                          <a:solidFill>
                            <a:schemeClr val="tx1"/>
                          </a:solidFill>
                        </a:rPr>
                        <a:t>2. Data inaccuracy? Therefore</a:t>
                      </a:r>
                      <a:r>
                        <a:rPr lang="en-US" b="0" dirty="0"/>
                        <a:t> </a:t>
                      </a:r>
                      <a:r>
                        <a:rPr lang="en-US" b="0" dirty="0">
                          <a:solidFill>
                            <a:schemeClr val="bg1">
                              <a:lumMod val="50000"/>
                            </a:schemeClr>
                          </a:solidFill>
                        </a:rPr>
                        <a:t>algorithm inaccuracy</a:t>
                      </a:r>
                      <a:r>
                        <a:rPr lang="en-US" b="0" dirty="0">
                          <a:solidFill>
                            <a:schemeClr val="tx1"/>
                          </a:solidFill>
                        </a:rPr>
                        <a:t>?</a:t>
                      </a:r>
                    </a:p>
                    <a:p>
                      <a:endParaRPr lang="en-US" b="0" dirty="0">
                        <a:solidFill>
                          <a:schemeClr val="tx1"/>
                        </a:solidFill>
                      </a:endParaRPr>
                    </a:p>
                    <a:p>
                      <a:r>
                        <a:rPr lang="en-US" b="0" dirty="0">
                          <a:solidFill>
                            <a:schemeClr val="tx1"/>
                          </a:solidFill>
                        </a:rPr>
                        <a:t>3.</a:t>
                      </a:r>
                      <a:r>
                        <a:rPr lang="en-US" b="0" dirty="0"/>
                        <a:t> </a:t>
                      </a:r>
                      <a:r>
                        <a:rPr lang="en-US" b="0" dirty="0">
                          <a:solidFill>
                            <a:schemeClr val="bg1">
                              <a:lumMod val="50000"/>
                            </a:schemeClr>
                          </a:solidFill>
                        </a:rPr>
                        <a:t>Biased data </a:t>
                      </a:r>
                      <a:r>
                        <a:rPr lang="en-US" b="0" dirty="0">
                          <a:solidFill>
                            <a:schemeClr val="tx1"/>
                          </a:solidFill>
                        </a:rPr>
                        <a:t>/ data that does not represent the true population result in unfair / incorrect decisions made by algorithms?</a:t>
                      </a:r>
                    </a:p>
                    <a:p>
                      <a:endParaRPr lang="en-US" b="0" dirty="0"/>
                    </a:p>
                  </a:txBody>
                  <a:tcPr/>
                </a:tc>
                <a:tc>
                  <a:txBody>
                    <a:bodyPr/>
                    <a:lstStyle/>
                    <a:p>
                      <a:r>
                        <a:rPr lang="en-US" b="0" dirty="0">
                          <a:solidFill>
                            <a:schemeClr val="tx1"/>
                          </a:solidFill>
                        </a:rPr>
                        <a:t>4. Complex AI models resulting in </a:t>
                      </a:r>
                      <a:r>
                        <a:rPr lang="en-US" b="0" dirty="0">
                          <a:solidFill>
                            <a:schemeClr val="bg1">
                              <a:lumMod val="50000"/>
                            </a:schemeClr>
                          </a:solidFill>
                        </a:rPr>
                        <a:t>unexplainable and therefore undefendable decisions</a:t>
                      </a:r>
                      <a:r>
                        <a:rPr lang="en-US" b="0" dirty="0">
                          <a:solidFill>
                            <a:schemeClr val="tx1"/>
                          </a:solidFill>
                        </a:rPr>
                        <a:t>? </a:t>
                      </a:r>
                    </a:p>
                    <a:p>
                      <a:endParaRPr lang="en-US" b="0" dirty="0"/>
                    </a:p>
                    <a:p>
                      <a:r>
                        <a:rPr lang="en-US" b="0" dirty="0">
                          <a:solidFill>
                            <a:schemeClr val="tx1"/>
                          </a:solidFill>
                        </a:rPr>
                        <a:t>5. Users of AI </a:t>
                      </a:r>
                      <a:r>
                        <a:rPr lang="en-US" b="0" dirty="0">
                          <a:solidFill>
                            <a:schemeClr val="bg1">
                              <a:lumMod val="50000"/>
                            </a:schemeClr>
                          </a:solidFill>
                        </a:rPr>
                        <a:t>relying wholly on the system</a:t>
                      </a:r>
                      <a:r>
                        <a:rPr lang="en-US" b="0" dirty="0"/>
                        <a:t> </a:t>
                      </a:r>
                      <a:r>
                        <a:rPr lang="en-US" b="0" dirty="0">
                          <a:solidFill>
                            <a:schemeClr val="tx1"/>
                          </a:solidFill>
                        </a:rPr>
                        <a:t>and not performing reasonableness tests of AI output?</a:t>
                      </a:r>
                    </a:p>
                    <a:p>
                      <a:endParaRPr lang="en-US" b="0" dirty="0"/>
                    </a:p>
                    <a:p>
                      <a:r>
                        <a:rPr lang="en-US" b="0" dirty="0">
                          <a:solidFill>
                            <a:schemeClr val="tx1"/>
                          </a:solidFill>
                        </a:rPr>
                        <a:t>6. </a:t>
                      </a:r>
                      <a:r>
                        <a:rPr lang="en-US" b="0" dirty="0">
                          <a:solidFill>
                            <a:schemeClr val="bg1">
                              <a:lumMod val="50000"/>
                            </a:schemeClr>
                          </a:solidFill>
                        </a:rPr>
                        <a:t>Regulations violated </a:t>
                      </a:r>
                      <a:r>
                        <a:rPr lang="en-US" b="0" dirty="0">
                          <a:solidFill>
                            <a:schemeClr val="tx1"/>
                          </a:solidFill>
                        </a:rPr>
                        <a:t>by AI use? (e.g. HIPAA)</a:t>
                      </a:r>
                    </a:p>
                  </a:txBody>
                  <a:tcPr/>
                </a:tc>
                <a:extLst>
                  <a:ext uri="{0D108BD9-81ED-4DB2-BD59-A6C34878D82A}">
                    <a16:rowId xmlns:a16="http://schemas.microsoft.com/office/drawing/2014/main" val="1609455131"/>
                  </a:ext>
                </a:extLst>
              </a:tr>
            </a:tbl>
          </a:graphicData>
        </a:graphic>
      </p:graphicFrame>
    </p:spTree>
    <p:extLst>
      <p:ext uri="{BB962C8B-B14F-4D97-AF65-F5344CB8AC3E}">
        <p14:creationId xmlns:p14="http://schemas.microsoft.com/office/powerpoint/2010/main" val="3106205616"/>
      </p:ext>
    </p:extLst>
  </p:cSld>
  <p:clrMapOvr>
    <a:masterClrMapping/>
  </p:clrMapOvr>
  <mc:AlternateContent xmlns:mc="http://schemas.openxmlformats.org/markup-compatibility/2006" xmlns:p14="http://schemas.microsoft.com/office/powerpoint/2010/main">
    <mc:Choice Requires="p14">
      <p:transition spd="slow" p14:dur="2000" advTm="82238"/>
    </mc:Choice>
    <mc:Fallback xmlns="">
      <p:transition spd="slow" advTm="8223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C7AB-E5F7-457C-A774-C6DE9B0B5F75}"/>
              </a:ext>
            </a:extLst>
          </p:cNvPr>
          <p:cNvSpPr>
            <a:spLocks noGrp="1"/>
          </p:cNvSpPr>
          <p:nvPr>
            <p:ph type="title"/>
          </p:nvPr>
        </p:nvSpPr>
        <p:spPr/>
        <p:txBody>
          <a:bodyPr/>
          <a:lstStyle/>
          <a:p>
            <a:r>
              <a:rPr lang="en-US" dirty="0"/>
              <a:t>Is it too early to talk about ethics and AI?</a:t>
            </a:r>
          </a:p>
        </p:txBody>
      </p:sp>
      <p:graphicFrame>
        <p:nvGraphicFramePr>
          <p:cNvPr id="5" name="Content Placeholder 4">
            <a:extLst>
              <a:ext uri="{FF2B5EF4-FFF2-40B4-BE49-F238E27FC236}">
                <a16:creationId xmlns:a16="http://schemas.microsoft.com/office/drawing/2014/main" id="{8B0EFA50-864B-4C17-B931-B678CC1884AB}"/>
              </a:ext>
            </a:extLst>
          </p:cNvPr>
          <p:cNvGraphicFramePr>
            <a:graphicFrameLocks noGrp="1"/>
          </p:cNvGraphicFramePr>
          <p:nvPr>
            <p:ph idx="1"/>
          </p:nvPr>
        </p:nvGraphicFramePr>
        <p:xfrm>
          <a:off x="457200" y="1524000"/>
          <a:ext cx="83947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F5D4CE6-A4A9-44C9-B989-40A9D143FBC5}"/>
              </a:ext>
            </a:extLst>
          </p:cNvPr>
          <p:cNvSpPr>
            <a:spLocks noGrp="1"/>
          </p:cNvSpPr>
          <p:nvPr>
            <p:ph type="sldNum" sz="quarter" idx="10"/>
          </p:nvPr>
        </p:nvSpPr>
        <p:spPr/>
        <p:txBody>
          <a:bodyPr/>
          <a:lstStyle/>
          <a:p>
            <a:fld id="{5744759D-0EFF-4FB2-9CCE-04E00944F0FE}" type="slidenum">
              <a:rPr lang="en-US" smtClean="0"/>
              <a:pPr/>
              <a:t>5</a:t>
            </a:fld>
            <a:endParaRPr lang="en-US" dirty="0"/>
          </a:p>
        </p:txBody>
      </p:sp>
      <p:sp>
        <p:nvSpPr>
          <p:cNvPr id="6" name="TextBox 5">
            <a:extLst>
              <a:ext uri="{FF2B5EF4-FFF2-40B4-BE49-F238E27FC236}">
                <a16:creationId xmlns:a16="http://schemas.microsoft.com/office/drawing/2014/main" id="{5B698B69-CAB2-4F22-9D75-DCB20894C505}"/>
              </a:ext>
            </a:extLst>
          </p:cNvPr>
          <p:cNvSpPr txBox="1"/>
          <p:nvPr/>
        </p:nvSpPr>
        <p:spPr>
          <a:xfrm>
            <a:off x="5975350" y="3128645"/>
            <a:ext cx="2514599" cy="646331"/>
          </a:xfrm>
          <a:prstGeom prst="rect">
            <a:avLst/>
          </a:prstGeom>
          <a:noFill/>
        </p:spPr>
        <p:txBody>
          <a:bodyPr wrap="square" rtlCol="0">
            <a:spAutoFit/>
          </a:bodyPr>
          <a:lstStyle/>
          <a:p>
            <a:r>
              <a:rPr lang="en-US" dirty="0">
                <a:solidFill>
                  <a:srgbClr val="00B050"/>
                </a:solidFill>
              </a:rPr>
              <a:t>We suggest a proactive approach</a:t>
            </a:r>
          </a:p>
        </p:txBody>
      </p:sp>
      <p:sp>
        <p:nvSpPr>
          <p:cNvPr id="7" name="TextBox 6">
            <a:extLst>
              <a:ext uri="{FF2B5EF4-FFF2-40B4-BE49-F238E27FC236}">
                <a16:creationId xmlns:a16="http://schemas.microsoft.com/office/drawing/2014/main" id="{1DE45063-BD4F-4340-ACF9-F488EB2088DF}"/>
              </a:ext>
            </a:extLst>
          </p:cNvPr>
          <p:cNvSpPr txBox="1"/>
          <p:nvPr/>
        </p:nvSpPr>
        <p:spPr>
          <a:xfrm>
            <a:off x="5975350" y="4502458"/>
            <a:ext cx="2755899" cy="1754326"/>
          </a:xfrm>
          <a:prstGeom prst="rect">
            <a:avLst/>
          </a:prstGeom>
          <a:noFill/>
        </p:spPr>
        <p:txBody>
          <a:bodyPr wrap="square" rtlCol="0">
            <a:spAutoFit/>
          </a:bodyPr>
          <a:lstStyle/>
          <a:p>
            <a:r>
              <a:rPr lang="en-US" dirty="0"/>
              <a:t>Given that emerging technology grows exponentially fast, the profession will have less time to consider the ethical challenges</a:t>
            </a:r>
          </a:p>
        </p:txBody>
      </p:sp>
    </p:spTree>
    <p:extLst>
      <p:ext uri="{BB962C8B-B14F-4D97-AF65-F5344CB8AC3E}">
        <p14:creationId xmlns:p14="http://schemas.microsoft.com/office/powerpoint/2010/main" val="4003358917"/>
      </p:ext>
    </p:extLst>
  </p:cSld>
  <p:clrMapOvr>
    <a:masterClrMapping/>
  </p:clrMapOvr>
  <mc:AlternateContent xmlns:mc="http://schemas.openxmlformats.org/markup-compatibility/2006" xmlns:p14="http://schemas.microsoft.com/office/powerpoint/2010/main">
    <mc:Choice Requires="p14">
      <p:transition spd="slow" p14:dur="2000" advTm="318"/>
    </mc:Choice>
    <mc:Fallback xmlns="">
      <p:transition spd="slow" advTm="3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630"/>
            <a:ext cx="8229600" cy="4533900"/>
          </a:xfrm>
        </p:spPr>
        <p:txBody>
          <a:bodyPr/>
          <a:lstStyle/>
          <a:p>
            <a:pPr marL="0" indent="0">
              <a:buNone/>
            </a:pPr>
            <a:r>
              <a:rPr lang="en-US" dirty="0"/>
              <a:t>Is the fulfilment of the ethical responsibility of the auditor to the shareholders and public impacted by the use of artificial intelligence? </a:t>
            </a:r>
          </a:p>
          <a:p>
            <a:pPr marL="0" indent="0">
              <a:buNone/>
            </a:pPr>
            <a:endParaRPr lang="en-US" dirty="0"/>
          </a:p>
          <a:p>
            <a:endParaRPr lang="en-US" dirty="0"/>
          </a:p>
          <a:p>
            <a:endParaRPr lang="en-US" dirty="0"/>
          </a:p>
          <a:p>
            <a:pPr marL="0" indent="0">
              <a:buNone/>
            </a:pPr>
            <a:endParaRPr lang="en-US" dirty="0"/>
          </a:p>
        </p:txBody>
      </p:sp>
      <p:sp>
        <p:nvSpPr>
          <p:cNvPr id="7" name="Thought Bubble: Cloud 6">
            <a:extLst>
              <a:ext uri="{FF2B5EF4-FFF2-40B4-BE49-F238E27FC236}">
                <a16:creationId xmlns:a16="http://schemas.microsoft.com/office/drawing/2014/main" id="{E7FE1A4B-BDF0-4A46-9D8A-88B4588E4206}"/>
              </a:ext>
            </a:extLst>
          </p:cNvPr>
          <p:cNvSpPr/>
          <p:nvPr/>
        </p:nvSpPr>
        <p:spPr>
          <a:xfrm>
            <a:off x="1553922" y="2152956"/>
            <a:ext cx="6646460" cy="22419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609600"/>
            <a:ext cx="8229600" cy="808038"/>
          </a:xfrm>
        </p:spPr>
        <p:txBody>
          <a:bodyPr/>
          <a:lstStyle/>
          <a:p>
            <a:r>
              <a:rPr lang="en-US" dirty="0"/>
              <a:t>Key Research question</a:t>
            </a:r>
          </a:p>
        </p:txBody>
      </p:sp>
      <p:sp>
        <p:nvSpPr>
          <p:cNvPr id="4" name="Slide Number Placeholder 3"/>
          <p:cNvSpPr>
            <a:spLocks noGrp="1"/>
          </p:cNvSpPr>
          <p:nvPr>
            <p:ph type="sldNum" sz="quarter" idx="10"/>
          </p:nvPr>
        </p:nvSpPr>
        <p:spPr/>
        <p:txBody>
          <a:bodyPr/>
          <a:lstStyle/>
          <a:p>
            <a:fld id="{5744759D-0EFF-4FB2-9CCE-04E00944F0FE}" type="slidenum">
              <a:rPr lang="en-US" smtClean="0"/>
              <a:pPr/>
              <a:t>6</a:t>
            </a:fld>
            <a:endParaRPr lang="en-US" dirty="0"/>
          </a:p>
        </p:txBody>
      </p:sp>
      <p:graphicFrame>
        <p:nvGraphicFramePr>
          <p:cNvPr id="5" name="Diagram 4">
            <a:extLst>
              <a:ext uri="{FF2B5EF4-FFF2-40B4-BE49-F238E27FC236}">
                <a16:creationId xmlns:a16="http://schemas.microsoft.com/office/drawing/2014/main" id="{45FC5603-39C6-4880-938E-372FBE2BDAE5}"/>
              </a:ext>
            </a:extLst>
          </p:cNvPr>
          <p:cNvGraphicFramePr/>
          <p:nvPr/>
        </p:nvGraphicFramePr>
        <p:xfrm>
          <a:off x="2182644" y="2300796"/>
          <a:ext cx="5377218" cy="3229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9F49CB4-2C68-4CAC-B55D-2FC72E69397C}"/>
              </a:ext>
            </a:extLst>
          </p:cNvPr>
          <p:cNvSpPr txBox="1"/>
          <p:nvPr/>
        </p:nvSpPr>
        <p:spPr>
          <a:xfrm>
            <a:off x="2410675" y="3522440"/>
            <a:ext cx="4921155" cy="369332"/>
          </a:xfrm>
          <a:prstGeom prst="rect">
            <a:avLst/>
          </a:prstGeom>
          <a:noFill/>
        </p:spPr>
        <p:txBody>
          <a:bodyPr wrap="none" rtlCol="0">
            <a:spAutoFit/>
          </a:bodyPr>
          <a:lstStyle/>
          <a:p>
            <a:r>
              <a:rPr lang="en-US" dirty="0"/>
              <a:t>Auditor’s mindset and behavioral expectation </a:t>
            </a:r>
          </a:p>
        </p:txBody>
      </p:sp>
      <p:sp>
        <p:nvSpPr>
          <p:cNvPr id="9" name="Rectangle: Beveled 8">
            <a:extLst>
              <a:ext uri="{FF2B5EF4-FFF2-40B4-BE49-F238E27FC236}">
                <a16:creationId xmlns:a16="http://schemas.microsoft.com/office/drawing/2014/main" id="{81432173-B1F3-430D-984D-214FAB0E90EB}"/>
              </a:ext>
            </a:extLst>
          </p:cNvPr>
          <p:cNvSpPr/>
          <p:nvPr/>
        </p:nvSpPr>
        <p:spPr>
          <a:xfrm>
            <a:off x="1512627" y="4786852"/>
            <a:ext cx="6646460" cy="12860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Auditors are relying on emerging technology </a:t>
            </a:r>
          </a:p>
          <a:p>
            <a:pPr algn="ctr"/>
            <a:r>
              <a:rPr lang="en-US" dirty="0">
                <a:solidFill>
                  <a:schemeClr val="tx1"/>
                </a:solidFill>
              </a:rPr>
              <a:t>(characteristics of emerging technology: radical novelty, fast adoption, high impact, </a:t>
            </a:r>
            <a:r>
              <a:rPr lang="en-US" b="1" dirty="0">
                <a:solidFill>
                  <a:schemeClr val="tx1"/>
                </a:solidFill>
              </a:rPr>
              <a:t>uncertainty since not yet mature</a:t>
            </a:r>
            <a:r>
              <a:rPr lang="en-US" dirty="0">
                <a:solidFill>
                  <a:schemeClr val="tx1"/>
                </a:solidFill>
              </a:rPr>
              <a:t>)</a:t>
            </a:r>
            <a:endParaRPr lang="en-US" baseline="30000" dirty="0">
              <a:solidFill>
                <a:schemeClr val="tx1"/>
              </a:solidFill>
            </a:endParaRPr>
          </a:p>
        </p:txBody>
      </p:sp>
    </p:spTree>
    <p:extLst>
      <p:ext uri="{BB962C8B-B14F-4D97-AF65-F5344CB8AC3E}">
        <p14:creationId xmlns:p14="http://schemas.microsoft.com/office/powerpoint/2010/main" val="3374707097"/>
      </p:ext>
    </p:extLst>
  </p:cSld>
  <p:clrMapOvr>
    <a:masterClrMapping/>
  </p:clrMapOvr>
  <mc:AlternateContent xmlns:mc="http://schemas.openxmlformats.org/markup-compatibility/2006" xmlns:p14="http://schemas.microsoft.com/office/powerpoint/2010/main">
    <mc:Choice Requires="p14">
      <p:transition spd="slow" p14:dur="2000" advTm="100220"/>
    </mc:Choice>
    <mc:Fallback xmlns="">
      <p:transition spd="slow" advTm="1002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92" y="668336"/>
            <a:ext cx="8657916" cy="808038"/>
          </a:xfrm>
        </p:spPr>
        <p:txBody>
          <a:bodyPr/>
          <a:lstStyle/>
          <a:p>
            <a:r>
              <a:rPr lang="en-US" dirty="0"/>
              <a:t>Current AI implementations: All Big 4 accounting firms are reporting the use of these AI blocks</a:t>
            </a:r>
          </a:p>
        </p:txBody>
      </p:sp>
      <p:sp>
        <p:nvSpPr>
          <p:cNvPr id="3" name="Content Placeholder 2"/>
          <p:cNvSpPr>
            <a:spLocks noGrp="1"/>
          </p:cNvSpPr>
          <p:nvPr>
            <p:ph idx="1"/>
          </p:nvPr>
        </p:nvSpPr>
        <p:spPr>
          <a:xfrm>
            <a:off x="190500" y="1206491"/>
            <a:ext cx="8953500" cy="5064124"/>
          </a:xfrm>
        </p:spPr>
        <p:txBody>
          <a:bodyPr/>
          <a:lstStyle/>
          <a:p>
            <a:pPr marL="0" indent="0">
              <a:buNone/>
            </a:pPr>
            <a:endParaRPr lang="en-US" sz="2000" b="1" i="1" dirty="0"/>
          </a:p>
          <a:p>
            <a:pPr marL="0" indent="0">
              <a:buNone/>
            </a:pPr>
            <a:endParaRPr lang="en-US" sz="2000" b="1" i="1" dirty="0"/>
          </a:p>
          <a:p>
            <a:pPr marL="0" indent="0">
              <a:buNone/>
            </a:pPr>
            <a:endParaRPr lang="en-US" sz="2000" b="1" i="1" dirty="0"/>
          </a:p>
          <a:p>
            <a:pPr marL="0" indent="0">
              <a:buNone/>
            </a:pPr>
            <a:endParaRPr lang="en-US" sz="2000" b="1" i="1" dirty="0"/>
          </a:p>
          <a:p>
            <a:pPr marL="0" indent="0">
              <a:buNone/>
            </a:pPr>
            <a:endParaRPr lang="en-US" sz="2000" b="1" i="1" dirty="0"/>
          </a:p>
          <a:p>
            <a:pPr marL="0" indent="0">
              <a:buNone/>
            </a:pPr>
            <a:endParaRPr lang="en-US" sz="2000" b="1" i="1" dirty="0"/>
          </a:p>
          <a:p>
            <a:pPr marL="0" indent="0">
              <a:buNone/>
            </a:pPr>
            <a:endParaRPr lang="en-US" sz="2000" b="1" i="1" dirty="0"/>
          </a:p>
          <a:p>
            <a:pPr marL="0" indent="0">
              <a:buNone/>
            </a:pPr>
            <a:endParaRPr lang="en-US" sz="2000" b="1" i="1" dirty="0"/>
          </a:p>
          <a:p>
            <a:pPr marL="0" indent="0">
              <a:buNone/>
            </a:pPr>
            <a:endParaRPr lang="en-US" sz="2000" b="1" i="1" dirty="0"/>
          </a:p>
          <a:p>
            <a:pPr marL="0" indent="0">
              <a:buNone/>
            </a:pPr>
            <a:endParaRPr lang="en-US" sz="1800" b="1" i="1" dirty="0"/>
          </a:p>
          <a:p>
            <a:pPr marL="0" indent="0" algn="ctr">
              <a:buNone/>
            </a:pPr>
            <a:endParaRPr lang="en-US" sz="2000" i="1" dirty="0"/>
          </a:p>
          <a:p>
            <a:endParaRPr lang="en-US" sz="2000" i="1" baseline="30000" dirty="0"/>
          </a:p>
          <a:p>
            <a:pPr marL="0" indent="0" algn="ctr">
              <a:buNone/>
            </a:pPr>
            <a:endParaRPr lang="en-US" sz="2000" i="1" baseline="30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7</a:t>
            </a:fld>
            <a:endParaRPr lang="en-US" dirty="0"/>
          </a:p>
        </p:txBody>
      </p:sp>
      <p:graphicFrame>
        <p:nvGraphicFramePr>
          <p:cNvPr id="6" name="Diagram 5">
            <a:extLst>
              <a:ext uri="{FF2B5EF4-FFF2-40B4-BE49-F238E27FC236}">
                <a16:creationId xmlns:a16="http://schemas.microsoft.com/office/drawing/2014/main" id="{FBE7C04B-A25D-4F01-836E-922054B90770}"/>
              </a:ext>
            </a:extLst>
          </p:cNvPr>
          <p:cNvGraphicFramePr/>
          <p:nvPr>
            <p:extLst>
              <p:ext uri="{D42A27DB-BD31-4B8C-83A1-F6EECF244321}">
                <p14:modId xmlns:p14="http://schemas.microsoft.com/office/powerpoint/2010/main" val="3748270524"/>
              </p:ext>
            </p:extLst>
          </p:nvPr>
        </p:nvGraphicFramePr>
        <p:xfrm>
          <a:off x="338292" y="1963715"/>
          <a:ext cx="8552834" cy="444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857408"/>
      </p:ext>
    </p:extLst>
  </p:cSld>
  <p:clrMapOvr>
    <a:masterClrMapping/>
  </p:clrMapOvr>
  <mc:AlternateContent xmlns:mc="http://schemas.openxmlformats.org/markup-compatibility/2006" xmlns:p14="http://schemas.microsoft.com/office/powerpoint/2010/main">
    <mc:Choice Requires="p14">
      <p:transition spd="slow" p14:dur="2000" advTm="223655"/>
    </mc:Choice>
    <mc:Fallback xmlns="">
      <p:transition spd="slow" advTm="2236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B871-F4CC-486C-A6CB-4905360AEA3A}"/>
              </a:ext>
            </a:extLst>
          </p:cNvPr>
          <p:cNvSpPr>
            <a:spLocks noGrp="1"/>
          </p:cNvSpPr>
          <p:nvPr>
            <p:ph type="title"/>
          </p:nvPr>
        </p:nvSpPr>
        <p:spPr/>
        <p:txBody>
          <a:bodyPr/>
          <a:lstStyle/>
          <a:p>
            <a:r>
              <a:rPr lang="en-US" dirty="0"/>
              <a:t>Current implementations: Small / medium size accounting firms are using AI SaaS</a:t>
            </a:r>
          </a:p>
        </p:txBody>
      </p:sp>
      <p:sp>
        <p:nvSpPr>
          <p:cNvPr id="4" name="Slide Number Placeholder 3">
            <a:extLst>
              <a:ext uri="{FF2B5EF4-FFF2-40B4-BE49-F238E27FC236}">
                <a16:creationId xmlns:a16="http://schemas.microsoft.com/office/drawing/2014/main" id="{07726A30-5998-4A99-838B-A860D129AC54}"/>
              </a:ext>
            </a:extLst>
          </p:cNvPr>
          <p:cNvSpPr>
            <a:spLocks noGrp="1"/>
          </p:cNvSpPr>
          <p:nvPr>
            <p:ph type="sldNum" sz="quarter" idx="10"/>
          </p:nvPr>
        </p:nvSpPr>
        <p:spPr/>
        <p:txBody>
          <a:bodyPr/>
          <a:lstStyle/>
          <a:p>
            <a:fld id="{5744759D-0EFF-4FB2-9CCE-04E00944F0FE}" type="slidenum">
              <a:rPr lang="en-US" smtClean="0"/>
              <a:pPr/>
              <a:t>8</a:t>
            </a:fld>
            <a:endParaRPr lang="en-US" dirty="0"/>
          </a:p>
        </p:txBody>
      </p:sp>
      <p:sp>
        <p:nvSpPr>
          <p:cNvPr id="6" name="TextBox 5">
            <a:extLst>
              <a:ext uri="{FF2B5EF4-FFF2-40B4-BE49-F238E27FC236}">
                <a16:creationId xmlns:a16="http://schemas.microsoft.com/office/drawing/2014/main" id="{42BDC5F2-856D-4209-A4A6-05D2BD7129D5}"/>
              </a:ext>
            </a:extLst>
          </p:cNvPr>
          <p:cNvSpPr txBox="1"/>
          <p:nvPr/>
        </p:nvSpPr>
        <p:spPr>
          <a:xfrm>
            <a:off x="5225633" y="1434978"/>
            <a:ext cx="3461168" cy="3416320"/>
          </a:xfrm>
          <a:prstGeom prst="rect">
            <a:avLst/>
          </a:prstGeom>
          <a:noFill/>
        </p:spPr>
        <p:txBody>
          <a:bodyPr wrap="square" rtlCol="0">
            <a:spAutoFit/>
          </a:bodyPr>
          <a:lstStyle/>
          <a:p>
            <a:r>
              <a:rPr lang="en-US" b="1" dirty="0"/>
              <a:t>Ensemble AI: </a:t>
            </a:r>
            <a:r>
              <a:rPr lang="en-US" dirty="0"/>
              <a:t>Combines Machine learning with Domain expertise / business rules and statistical methods to:</a:t>
            </a:r>
          </a:p>
          <a:p>
            <a:r>
              <a:rPr lang="en-US" dirty="0"/>
              <a:t>-gain actionable </a:t>
            </a:r>
            <a:r>
              <a:rPr lang="en-US" u="sng" dirty="0"/>
              <a:t>insight into large data</a:t>
            </a:r>
          </a:p>
          <a:p>
            <a:endParaRPr lang="en-US" dirty="0"/>
          </a:p>
          <a:p>
            <a:r>
              <a:rPr lang="en-US" dirty="0"/>
              <a:t>-</a:t>
            </a:r>
            <a:r>
              <a:rPr lang="en-US" u="sng" dirty="0"/>
              <a:t>review 100% of data</a:t>
            </a:r>
          </a:p>
          <a:p>
            <a:endParaRPr lang="en-US" u="sng" dirty="0"/>
          </a:p>
          <a:p>
            <a:r>
              <a:rPr lang="en-US" u="sng" dirty="0"/>
              <a:t>-sample from outliers</a:t>
            </a:r>
          </a:p>
          <a:p>
            <a:endParaRPr lang="en-US" dirty="0"/>
          </a:p>
          <a:p>
            <a:r>
              <a:rPr lang="en-US" dirty="0"/>
              <a:t>-</a:t>
            </a:r>
            <a:r>
              <a:rPr lang="en-US" u="sng" dirty="0"/>
              <a:t>perform risk assessments</a:t>
            </a:r>
          </a:p>
        </p:txBody>
      </p:sp>
      <p:pic>
        <p:nvPicPr>
          <p:cNvPr id="7" name="Picture 6">
            <a:extLst>
              <a:ext uri="{FF2B5EF4-FFF2-40B4-BE49-F238E27FC236}">
                <a16:creationId xmlns:a16="http://schemas.microsoft.com/office/drawing/2014/main" id="{469F73A3-01C1-4260-A709-26B000555A66}"/>
              </a:ext>
            </a:extLst>
          </p:cNvPr>
          <p:cNvPicPr>
            <a:picLocks noChangeAspect="1"/>
          </p:cNvPicPr>
          <p:nvPr/>
        </p:nvPicPr>
        <p:blipFill>
          <a:blip r:embed="rId3"/>
          <a:stretch>
            <a:fillRect/>
          </a:stretch>
        </p:blipFill>
        <p:spPr>
          <a:xfrm>
            <a:off x="706808" y="1484079"/>
            <a:ext cx="4518824" cy="2185095"/>
          </a:xfrm>
          <a:prstGeom prst="rect">
            <a:avLst/>
          </a:prstGeom>
          <a:ln>
            <a:solidFill>
              <a:schemeClr val="tx1"/>
            </a:solidFill>
          </a:ln>
        </p:spPr>
      </p:pic>
      <p:pic>
        <p:nvPicPr>
          <p:cNvPr id="10" name="Picture 9">
            <a:extLst>
              <a:ext uri="{FF2B5EF4-FFF2-40B4-BE49-F238E27FC236}">
                <a16:creationId xmlns:a16="http://schemas.microsoft.com/office/drawing/2014/main" id="{FD547332-2DA4-42CA-8935-941BE5766AB0}"/>
              </a:ext>
            </a:extLst>
          </p:cNvPr>
          <p:cNvPicPr>
            <a:picLocks noChangeAspect="1"/>
          </p:cNvPicPr>
          <p:nvPr/>
        </p:nvPicPr>
        <p:blipFill rotWithShape="1">
          <a:blip r:embed="rId4"/>
          <a:srcRect l="10926" t="11044" r="24141" b="11353"/>
          <a:stretch/>
        </p:blipFill>
        <p:spPr>
          <a:xfrm>
            <a:off x="698326" y="3735616"/>
            <a:ext cx="4518824" cy="3037833"/>
          </a:xfrm>
          <a:prstGeom prst="rect">
            <a:avLst/>
          </a:prstGeom>
          <a:ln>
            <a:solidFill>
              <a:schemeClr val="tx1"/>
            </a:solidFill>
          </a:ln>
        </p:spPr>
      </p:pic>
      <p:pic>
        <p:nvPicPr>
          <p:cNvPr id="11" name="Picture 10">
            <a:extLst>
              <a:ext uri="{FF2B5EF4-FFF2-40B4-BE49-F238E27FC236}">
                <a16:creationId xmlns:a16="http://schemas.microsoft.com/office/drawing/2014/main" id="{3A1E33D1-B94A-4CF2-A7E5-D47A845C3FA8}"/>
              </a:ext>
            </a:extLst>
          </p:cNvPr>
          <p:cNvPicPr>
            <a:picLocks noChangeAspect="1"/>
          </p:cNvPicPr>
          <p:nvPr/>
        </p:nvPicPr>
        <p:blipFill>
          <a:blip r:embed="rId5"/>
          <a:stretch>
            <a:fillRect/>
          </a:stretch>
        </p:blipFill>
        <p:spPr>
          <a:xfrm>
            <a:off x="5292437" y="4851298"/>
            <a:ext cx="3153237" cy="1920169"/>
          </a:xfrm>
          <a:prstGeom prst="rect">
            <a:avLst/>
          </a:prstGeom>
          <a:ln>
            <a:solidFill>
              <a:schemeClr val="tx1"/>
            </a:solidFill>
          </a:ln>
        </p:spPr>
      </p:pic>
    </p:spTree>
    <p:extLst>
      <p:ext uri="{BB962C8B-B14F-4D97-AF65-F5344CB8AC3E}">
        <p14:creationId xmlns:p14="http://schemas.microsoft.com/office/powerpoint/2010/main" val="4291095045"/>
      </p:ext>
    </p:extLst>
  </p:cSld>
  <p:clrMapOvr>
    <a:masterClrMapping/>
  </p:clrMapOvr>
  <mc:AlternateContent xmlns:mc="http://schemas.openxmlformats.org/markup-compatibility/2006" xmlns:p14="http://schemas.microsoft.com/office/powerpoint/2010/main">
    <mc:Choice Requires="p14">
      <p:transition spd="slow" p14:dur="2000" advTm="82644"/>
    </mc:Choice>
    <mc:Fallback xmlns="">
      <p:transition spd="slow" advTm="8264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DD5BC3-4761-4628-A055-A8E4D4415B40}"/>
              </a:ext>
            </a:extLst>
          </p:cNvPr>
          <p:cNvSpPr>
            <a:spLocks noGrp="1"/>
          </p:cNvSpPr>
          <p:nvPr>
            <p:ph type="sldNum" sz="quarter" idx="10"/>
          </p:nvPr>
        </p:nvSpPr>
        <p:spPr/>
        <p:txBody>
          <a:bodyPr/>
          <a:lstStyle/>
          <a:p>
            <a:fld id="{5744759D-0EFF-4FB2-9CCE-04E00944F0FE}" type="slidenum">
              <a:rPr lang="en-US" smtClean="0"/>
              <a:pPr/>
              <a:t>9</a:t>
            </a:fld>
            <a:endParaRPr lang="en-US" dirty="0"/>
          </a:p>
        </p:txBody>
      </p:sp>
      <p:pic>
        <p:nvPicPr>
          <p:cNvPr id="3" name="Picture 2">
            <a:extLst>
              <a:ext uri="{FF2B5EF4-FFF2-40B4-BE49-F238E27FC236}">
                <a16:creationId xmlns:a16="http://schemas.microsoft.com/office/drawing/2014/main" id="{A98C4E37-8998-4493-85F5-667487792C56}"/>
              </a:ext>
            </a:extLst>
          </p:cNvPr>
          <p:cNvPicPr>
            <a:picLocks noChangeAspect="1"/>
          </p:cNvPicPr>
          <p:nvPr/>
        </p:nvPicPr>
        <p:blipFill rotWithShape="1">
          <a:blip r:embed="rId3"/>
          <a:srcRect t="7631"/>
          <a:stretch/>
        </p:blipFill>
        <p:spPr>
          <a:xfrm>
            <a:off x="361929" y="1207478"/>
            <a:ext cx="8658745" cy="5279048"/>
          </a:xfrm>
          <a:prstGeom prst="rect">
            <a:avLst/>
          </a:prstGeom>
        </p:spPr>
      </p:pic>
      <p:sp>
        <p:nvSpPr>
          <p:cNvPr id="4" name="TextBox 3">
            <a:extLst>
              <a:ext uri="{FF2B5EF4-FFF2-40B4-BE49-F238E27FC236}">
                <a16:creationId xmlns:a16="http://schemas.microsoft.com/office/drawing/2014/main" id="{4D3E7238-358B-408A-8BA7-49FE8A4BCF85}"/>
              </a:ext>
            </a:extLst>
          </p:cNvPr>
          <p:cNvSpPr txBox="1"/>
          <p:nvPr/>
        </p:nvSpPr>
        <p:spPr>
          <a:xfrm>
            <a:off x="361929" y="653480"/>
            <a:ext cx="8324871" cy="553998"/>
          </a:xfrm>
          <a:prstGeom prst="rect">
            <a:avLst/>
          </a:prstGeom>
          <a:noFill/>
        </p:spPr>
        <p:txBody>
          <a:bodyPr wrap="square" rtlCol="0">
            <a:spAutoFit/>
          </a:bodyPr>
          <a:lstStyle/>
          <a:p>
            <a:r>
              <a:rPr lang="en-US" sz="3000" kern="0" dirty="0">
                <a:solidFill>
                  <a:srgbClr val="000000"/>
                </a:solidFill>
              </a:rPr>
              <a:t>Ethical Frameworks  - A futuristic approach</a:t>
            </a:r>
          </a:p>
        </p:txBody>
      </p:sp>
    </p:spTree>
    <p:extLst>
      <p:ext uri="{BB962C8B-B14F-4D97-AF65-F5344CB8AC3E}">
        <p14:creationId xmlns:p14="http://schemas.microsoft.com/office/powerpoint/2010/main" val="444307991"/>
      </p:ext>
    </p:extLst>
  </p:cSld>
  <p:clrMapOvr>
    <a:masterClrMapping/>
  </p:clrMapOvr>
</p:sld>
</file>

<file path=ppt/theme/theme1.xml><?xml version="1.0" encoding="utf-8"?>
<a:theme xmlns:a="http://schemas.openxmlformats.org/drawingml/2006/main" name="Rutgers Research Them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Rutgers Research Theme.thmx</Template>
  <TotalTime>1196</TotalTime>
  <Words>784</Words>
  <Application>Microsoft Office PowerPoint</Application>
  <PresentationFormat>On-screen Show (4:3)</PresentationFormat>
  <Paragraphs>158</Paragraphs>
  <Slides>14</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Rutgers Research Theme</vt:lpstr>
      <vt:lpstr>The Ethical Implications of using Artificial Intelligence in Auditing  </vt:lpstr>
      <vt:lpstr>Overview</vt:lpstr>
      <vt:lpstr>Why consider ethics in Artificial Intelligence?</vt:lpstr>
      <vt:lpstr>Artificial Intelligence</vt:lpstr>
      <vt:lpstr>Is it too early to talk about ethics and AI?</vt:lpstr>
      <vt:lpstr>Key Research question</vt:lpstr>
      <vt:lpstr>Current AI implementations: All Big 4 accounting firms are reporting the use of these AI blocks</vt:lpstr>
      <vt:lpstr>Current implementations: Small / medium size accounting firms are using AI SaaS</vt:lpstr>
      <vt:lpstr>PowerPoint Presentation</vt:lpstr>
      <vt:lpstr>PowerPoint Presentation</vt:lpstr>
      <vt:lpstr>Ethical Issues identified</vt:lpstr>
      <vt:lpstr>Proposed responsibility mapping</vt:lpstr>
      <vt:lpstr>Way forward?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Present: A Presentation</dc:title>
  <dc:creator>Ivy Munoko</dc:creator>
  <cp:lastModifiedBy>Ivy</cp:lastModifiedBy>
  <cp:revision>63</cp:revision>
  <dcterms:created xsi:type="dcterms:W3CDTF">2018-09-06T14:52:38Z</dcterms:created>
  <dcterms:modified xsi:type="dcterms:W3CDTF">2019-11-07T07:17:15Z</dcterms:modified>
</cp:coreProperties>
</file>